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6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6858000" cx="12192000"/>
  <p:notesSz cx="6858000" cy="9144000"/>
  <p:embeddedFontLst>
    <p:embeddedFont>
      <p:font typeface="Cabin"/>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Cabin-regular.fntdata"/><Relationship Id="rId11" Type="http://schemas.openxmlformats.org/officeDocument/2006/relationships/slide" Target="slides/slide7.xml"/><Relationship Id="rId22" Type="http://schemas.openxmlformats.org/officeDocument/2006/relationships/font" Target="fonts/Cabin-italic.fntdata"/><Relationship Id="rId10" Type="http://schemas.openxmlformats.org/officeDocument/2006/relationships/slide" Target="slides/slide6.xml"/><Relationship Id="rId21" Type="http://schemas.openxmlformats.org/officeDocument/2006/relationships/font" Target="fonts/Cabin-bold.fntdata"/><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font" Target="fonts/Cabin-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45" name="Shape 14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2" name="Shape 202"/>
        <p:cNvGrpSpPr/>
        <p:nvPr/>
      </p:nvGrpSpPr>
      <p:grpSpPr>
        <a:xfrm>
          <a:off x="0" y="0"/>
          <a:ext cx="0" cy="0"/>
          <a:chOff x="0" y="0"/>
          <a:chExt cx="0" cy="0"/>
        </a:xfrm>
      </p:grpSpPr>
      <p:sp>
        <p:nvSpPr>
          <p:cNvPr id="203" name="Shape 20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04" name="Shape 204"/>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8" name="Shape 208"/>
        <p:cNvGrpSpPr/>
        <p:nvPr/>
      </p:nvGrpSpPr>
      <p:grpSpPr>
        <a:xfrm>
          <a:off x="0" y="0"/>
          <a:ext cx="0" cy="0"/>
          <a:chOff x="0" y="0"/>
          <a:chExt cx="0" cy="0"/>
        </a:xfrm>
      </p:grpSpPr>
      <p:sp>
        <p:nvSpPr>
          <p:cNvPr id="209" name="Shape 20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10" name="Shape 210"/>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4" name="Shape 214"/>
        <p:cNvGrpSpPr/>
        <p:nvPr/>
      </p:nvGrpSpPr>
      <p:grpSpPr>
        <a:xfrm>
          <a:off x="0" y="0"/>
          <a:ext cx="0" cy="0"/>
          <a:chOff x="0" y="0"/>
          <a:chExt cx="0" cy="0"/>
        </a:xfrm>
      </p:grpSpPr>
      <p:sp>
        <p:nvSpPr>
          <p:cNvPr id="215" name="Shape 21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16" name="Shape 216"/>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0" name="Shape 220"/>
        <p:cNvGrpSpPr/>
        <p:nvPr/>
      </p:nvGrpSpPr>
      <p:grpSpPr>
        <a:xfrm>
          <a:off x="0" y="0"/>
          <a:ext cx="0" cy="0"/>
          <a:chOff x="0" y="0"/>
          <a:chExt cx="0" cy="0"/>
        </a:xfrm>
      </p:grpSpPr>
      <p:sp>
        <p:nvSpPr>
          <p:cNvPr id="221" name="Shape 22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22" name="Shape 222"/>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6" name="Shape 226"/>
        <p:cNvGrpSpPr/>
        <p:nvPr/>
      </p:nvGrpSpPr>
      <p:grpSpPr>
        <a:xfrm>
          <a:off x="0" y="0"/>
          <a:ext cx="0" cy="0"/>
          <a:chOff x="0" y="0"/>
          <a:chExt cx="0" cy="0"/>
        </a:xfrm>
      </p:grpSpPr>
      <p:sp>
        <p:nvSpPr>
          <p:cNvPr id="227" name="Shape 22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28" name="Shape 228"/>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34" name="Shape 234"/>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52" name="Shape 152"/>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60" name="Shape 160"/>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66" name="Shape 16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67" name="Shape 16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73" name="Shape 17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79" name="Shape 17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3" name="Shape 183"/>
        <p:cNvGrpSpPr/>
        <p:nvPr/>
      </p:nvGrpSpPr>
      <p:grpSpPr>
        <a:xfrm>
          <a:off x="0" y="0"/>
          <a:ext cx="0" cy="0"/>
          <a:chOff x="0" y="0"/>
          <a:chExt cx="0" cy="0"/>
        </a:xfrm>
      </p:grpSpPr>
      <p:sp>
        <p:nvSpPr>
          <p:cNvPr id="184" name="Shape 1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85" name="Shape 18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9" name="Shape 189"/>
        <p:cNvGrpSpPr/>
        <p:nvPr/>
      </p:nvGrpSpPr>
      <p:grpSpPr>
        <a:xfrm>
          <a:off x="0" y="0"/>
          <a:ext cx="0" cy="0"/>
          <a:chOff x="0" y="0"/>
          <a:chExt cx="0" cy="0"/>
        </a:xfrm>
      </p:grpSpPr>
      <p:sp>
        <p:nvSpPr>
          <p:cNvPr id="190" name="Shape 19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91" name="Shape 19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6" name="Shape 196"/>
        <p:cNvGrpSpPr/>
        <p:nvPr/>
      </p:nvGrpSpPr>
      <p:grpSpPr>
        <a:xfrm>
          <a:off x="0" y="0"/>
          <a:ext cx="0" cy="0"/>
          <a:chOff x="0" y="0"/>
          <a:chExt cx="0" cy="0"/>
        </a:xfrm>
      </p:grpSpPr>
      <p:sp>
        <p:nvSpPr>
          <p:cNvPr id="197" name="Shape 19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98" name="Shape 198"/>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6" name="Shape 26"/>
        <p:cNvGrpSpPr/>
        <p:nvPr/>
      </p:nvGrpSpPr>
      <p:grpSpPr>
        <a:xfrm>
          <a:off x="0" y="0"/>
          <a:ext cx="0" cy="0"/>
          <a:chOff x="0" y="0"/>
          <a:chExt cx="0" cy="0"/>
        </a:xfrm>
      </p:grpSpPr>
      <p:grpSp>
        <p:nvGrpSpPr>
          <p:cNvPr id="27" name="Shape 27"/>
          <p:cNvGrpSpPr/>
          <p:nvPr/>
        </p:nvGrpSpPr>
        <p:grpSpPr>
          <a:xfrm>
            <a:off x="0" y="-8466"/>
            <a:ext cx="12192000" cy="6866467"/>
            <a:chOff x="0" y="-8466"/>
            <a:chExt cx="12192000" cy="6866467"/>
          </a:xfrm>
        </p:grpSpPr>
        <p:cxnSp>
          <p:nvCxnSpPr>
            <p:cNvPr id="28" name="Shape 28"/>
            <p:cNvCxnSpPr/>
            <p:nvPr/>
          </p:nvCxnSpPr>
          <p:spPr>
            <a:xfrm>
              <a:off x="9371011" y="0"/>
              <a:ext cx="1219199" cy="6858000"/>
            </a:xfrm>
            <a:prstGeom prst="straightConnector1">
              <a:avLst/>
            </a:prstGeom>
            <a:noFill/>
            <a:ln cap="flat" cmpd="sng" w="9525">
              <a:solidFill>
                <a:srgbClr val="BFBFBF"/>
              </a:solidFill>
              <a:prstDash val="solid"/>
              <a:round/>
              <a:headEnd len="med" w="med" type="none"/>
              <a:tailEnd len="med" w="med" type="none"/>
            </a:ln>
          </p:spPr>
        </p:cxnSp>
        <p:cxnSp>
          <p:nvCxnSpPr>
            <p:cNvPr id="29" name="Shape 29"/>
            <p:cNvCxnSpPr/>
            <p:nvPr/>
          </p:nvCxnSpPr>
          <p:spPr>
            <a:xfrm flipH="1">
              <a:off x="7425266" y="3681412"/>
              <a:ext cx="4763558" cy="3176586"/>
            </a:xfrm>
            <a:prstGeom prst="straightConnector1">
              <a:avLst/>
            </a:prstGeom>
            <a:noFill/>
            <a:ln cap="flat" cmpd="sng" w="9525">
              <a:solidFill>
                <a:srgbClr val="D8D8D8"/>
              </a:solidFill>
              <a:prstDash val="solid"/>
              <a:round/>
              <a:headEnd len="med" w="med" type="none"/>
              <a:tailEnd len="med" w="med" type="none"/>
            </a:ln>
          </p:spPr>
        </p:cxnSp>
        <p:sp>
          <p:nvSpPr>
            <p:cNvPr id="30" name="Shape 30"/>
            <p:cNvSpPr/>
            <p:nvPr/>
          </p:nvSpPr>
          <p:spPr>
            <a:xfrm>
              <a:off x="9181475" y="-8466"/>
              <a:ext cx="3007348" cy="6866467"/>
            </a:xfrm>
            <a:custGeom>
              <a:pathLst>
                <a:path extrusionOk="0" h="120000" w="120000">
                  <a:moveTo>
                    <a:pt x="81621" y="0"/>
                  </a:moveTo>
                  <a:lnTo>
                    <a:pt x="120000" y="0"/>
                  </a:lnTo>
                  <a:lnTo>
                    <a:pt x="120000" y="119999"/>
                  </a:lnTo>
                  <a:lnTo>
                    <a:pt x="0" y="119999"/>
                  </a:lnTo>
                  <a:lnTo>
                    <a:pt x="81621" y="0"/>
                  </a:lnTo>
                  <a:close/>
                </a:path>
              </a:pathLst>
            </a:custGeom>
            <a:solidFill>
              <a:schemeClr val="accent1">
                <a:alpha val="29803"/>
              </a:schemeClr>
            </a:solidFill>
            <a:ln>
              <a:noFill/>
            </a:ln>
          </p:spPr>
        </p:sp>
        <p:sp>
          <p:nvSpPr>
            <p:cNvPr id="31" name="Shape 31"/>
            <p:cNvSpPr/>
            <p:nvPr/>
          </p:nvSpPr>
          <p:spPr>
            <a:xfrm>
              <a:off x="9603442" y="-8466"/>
              <a:ext cx="2588558" cy="6866467"/>
            </a:xfrm>
            <a:custGeom>
              <a:pathLst>
                <a:path extrusionOk="0" h="120000" w="120000">
                  <a:moveTo>
                    <a:pt x="0" y="0"/>
                  </a:moveTo>
                  <a:lnTo>
                    <a:pt x="120000" y="0"/>
                  </a:lnTo>
                  <a:lnTo>
                    <a:pt x="120000" y="119999"/>
                  </a:lnTo>
                  <a:lnTo>
                    <a:pt x="56067" y="119999"/>
                  </a:lnTo>
                  <a:lnTo>
                    <a:pt x="0" y="0"/>
                  </a:lnTo>
                  <a:close/>
                </a:path>
              </a:pathLst>
            </a:custGeom>
            <a:solidFill>
              <a:schemeClr val="accent1">
                <a:alpha val="20000"/>
              </a:schemeClr>
            </a:solidFill>
            <a:ln>
              <a:noFill/>
            </a:ln>
          </p:spPr>
        </p:sp>
        <p:sp>
          <p:nvSpPr>
            <p:cNvPr id="32" name="Shape 32"/>
            <p:cNvSpPr/>
            <p:nvPr/>
          </p:nvSpPr>
          <p:spPr>
            <a:xfrm>
              <a:off x="8932332" y="3048000"/>
              <a:ext cx="3259667" cy="3809999"/>
            </a:xfrm>
            <a:prstGeom prst="triangle">
              <a:avLst>
                <a:gd fmla="val 100000" name="adj"/>
              </a:avLst>
            </a:prstGeom>
            <a:solidFill>
              <a:schemeClr val="accent2">
                <a:alpha val="71764"/>
              </a:schemeClr>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a:off x="9334500" y="-8466"/>
              <a:ext cx="2854326" cy="6866467"/>
            </a:xfrm>
            <a:custGeom>
              <a:pathLst>
                <a:path extrusionOk="0" h="120000" w="120000">
                  <a:moveTo>
                    <a:pt x="0" y="0"/>
                  </a:moveTo>
                  <a:lnTo>
                    <a:pt x="120000" y="0"/>
                  </a:lnTo>
                  <a:lnTo>
                    <a:pt x="120000" y="119999"/>
                  </a:lnTo>
                  <a:lnTo>
                    <a:pt x="103873" y="119999"/>
                  </a:lnTo>
                  <a:lnTo>
                    <a:pt x="0" y="0"/>
                  </a:lnTo>
                  <a:close/>
                </a:path>
              </a:pathLst>
            </a:custGeom>
            <a:solidFill>
              <a:srgbClr val="3F7818">
                <a:alpha val="69803"/>
              </a:srgbClr>
            </a:solidFill>
            <a:ln>
              <a:noFill/>
            </a:ln>
          </p:spPr>
        </p:sp>
        <p:sp>
          <p:nvSpPr>
            <p:cNvPr id="34" name="Shape 34"/>
            <p:cNvSpPr/>
            <p:nvPr/>
          </p:nvSpPr>
          <p:spPr>
            <a:xfrm>
              <a:off x="10898729" y="-8466"/>
              <a:ext cx="1290093" cy="6866467"/>
            </a:xfrm>
            <a:custGeom>
              <a:pathLst>
                <a:path extrusionOk="0" h="120000" w="120000">
                  <a:moveTo>
                    <a:pt x="94852" y="0"/>
                  </a:moveTo>
                  <a:lnTo>
                    <a:pt x="120000" y="0"/>
                  </a:lnTo>
                  <a:lnTo>
                    <a:pt x="120000" y="120000"/>
                  </a:lnTo>
                  <a:lnTo>
                    <a:pt x="0" y="120000"/>
                  </a:lnTo>
                  <a:lnTo>
                    <a:pt x="94852" y="0"/>
                  </a:lnTo>
                  <a:close/>
                </a:path>
              </a:pathLst>
            </a:custGeom>
            <a:solidFill>
              <a:srgbClr val="BFE471">
                <a:alpha val="69803"/>
              </a:srgbClr>
            </a:solidFill>
            <a:ln>
              <a:noFill/>
            </a:ln>
          </p:spPr>
        </p:sp>
        <p:sp>
          <p:nvSpPr>
            <p:cNvPr id="35" name="Shape 35"/>
            <p:cNvSpPr/>
            <p:nvPr/>
          </p:nvSpPr>
          <p:spPr>
            <a:xfrm>
              <a:off x="10938999" y="-8466"/>
              <a:ext cx="1249825" cy="6866467"/>
            </a:xfrm>
            <a:custGeom>
              <a:pathLst>
                <a:path extrusionOk="0" h="120000" w="120000">
                  <a:moveTo>
                    <a:pt x="0" y="0"/>
                  </a:moveTo>
                  <a:lnTo>
                    <a:pt x="120000" y="0"/>
                  </a:lnTo>
                  <a:lnTo>
                    <a:pt x="120000" y="120000"/>
                  </a:lnTo>
                  <a:lnTo>
                    <a:pt x="106515" y="120000"/>
                  </a:lnTo>
                  <a:lnTo>
                    <a:pt x="0" y="0"/>
                  </a:lnTo>
                  <a:close/>
                </a:path>
              </a:pathLst>
            </a:custGeom>
            <a:solidFill>
              <a:schemeClr val="accent1">
                <a:alpha val="64705"/>
              </a:schemeClr>
            </a:solidFill>
            <a:ln>
              <a:noFill/>
            </a:ln>
          </p:spPr>
        </p:sp>
        <p:sp>
          <p:nvSpPr>
            <p:cNvPr id="36" name="Shape 36"/>
            <p:cNvSpPr/>
            <p:nvPr/>
          </p:nvSpPr>
          <p:spPr>
            <a:xfrm>
              <a:off x="10371665" y="3589867"/>
              <a:ext cx="1817159" cy="3268132"/>
            </a:xfrm>
            <a:prstGeom prst="triangle">
              <a:avLst>
                <a:gd fmla="val 100000" name="adj"/>
              </a:avLst>
            </a:prstGeom>
            <a:solidFill>
              <a:schemeClr val="accent1">
                <a:alpha val="80000"/>
              </a:schemeClr>
            </a:solidFill>
            <a:ln>
              <a:noFill/>
            </a:ln>
          </p:spPr>
          <p:txBody>
            <a:bodyPr anchorCtr="0" anchor="ctr" bIns="91425" lIns="91425" rIns="91425" tIns="91425">
              <a:noAutofit/>
            </a:bodyPr>
            <a:lstStyle/>
            <a:p>
              <a:pPr lvl="0">
                <a:spcBef>
                  <a:spcPts val="0"/>
                </a:spcBef>
                <a:buNone/>
              </a:pPr>
              <a:r>
                <a:t/>
              </a:r>
              <a:endParaRPr/>
            </a:p>
          </p:txBody>
        </p:sp>
        <p:sp>
          <p:nvSpPr>
            <p:cNvPr id="37" name="Shape 37"/>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rIns="91425" tIns="91425">
              <a:noAutofit/>
            </a:bodyPr>
            <a:lstStyle/>
            <a:p>
              <a:pPr lvl="0">
                <a:spcBef>
                  <a:spcPts val="0"/>
                </a:spcBef>
                <a:buNone/>
              </a:pPr>
              <a:r>
                <a:t/>
              </a:r>
              <a:endParaRPr/>
            </a:p>
          </p:txBody>
        </p:sp>
      </p:grpSp>
      <p:sp>
        <p:nvSpPr>
          <p:cNvPr id="38" name="Shape 38"/>
          <p:cNvSpPr txBox="1"/>
          <p:nvPr>
            <p:ph type="ctrTitle"/>
          </p:nvPr>
        </p:nvSpPr>
        <p:spPr>
          <a:xfrm>
            <a:off x="1507066" y="2404533"/>
            <a:ext cx="7766936" cy="1646301"/>
          </a:xfrm>
          <a:prstGeom prst="rect">
            <a:avLst/>
          </a:prstGeom>
          <a:noFill/>
          <a:ln>
            <a:noFill/>
          </a:ln>
        </p:spPr>
        <p:txBody>
          <a:bodyPr anchorCtr="0" anchor="b" bIns="91425" lIns="91425" rIns="91425" tIns="91425"/>
          <a:lstStyle>
            <a:lvl1pPr indent="0" lvl="0" marL="0" marR="0" rtl="0" algn="r">
              <a:spcBef>
                <a:spcPts val="0"/>
              </a:spcBef>
              <a:buClr>
                <a:schemeClr val="accent1"/>
              </a:buClr>
              <a:buFont typeface="Trebuchet MS"/>
              <a:buNone/>
              <a:defRPr b="0" i="0" sz="5400" u="none" cap="none" strike="noStrike">
                <a:solidFill>
                  <a:schemeClr val="accent1"/>
                </a:solidFill>
                <a:latin typeface="Trebuchet MS"/>
                <a:ea typeface="Trebuchet MS"/>
                <a:cs typeface="Trebuchet MS"/>
                <a:sym typeface="Trebuchet MS"/>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39" name="Shape 39"/>
          <p:cNvSpPr txBox="1"/>
          <p:nvPr>
            <p:ph idx="1" type="subTitle"/>
          </p:nvPr>
        </p:nvSpPr>
        <p:spPr>
          <a:xfrm>
            <a:off x="1507066" y="4050832"/>
            <a:ext cx="7766936" cy="1096899"/>
          </a:xfrm>
          <a:prstGeom prst="rect">
            <a:avLst/>
          </a:prstGeom>
          <a:noFill/>
          <a:ln>
            <a:noFill/>
          </a:ln>
        </p:spPr>
        <p:txBody>
          <a:bodyPr anchorCtr="0" anchor="t" bIns="91425" lIns="91425" rIns="91425" tIns="91425"/>
          <a:lstStyle>
            <a:lvl1pPr indent="0" lvl="0" marL="0" marR="0" rtl="0" algn="r">
              <a:spcBef>
                <a:spcPts val="1000"/>
              </a:spcBef>
              <a:spcAft>
                <a:spcPts val="0"/>
              </a:spcAft>
              <a:buClr>
                <a:schemeClr val="accent1"/>
              </a:buClr>
              <a:buFont typeface="Noto Sans Symbols"/>
              <a:buNone/>
              <a:defRPr b="0" i="0" sz="1800" u="none" cap="none" strike="noStrike">
                <a:solidFill>
                  <a:srgbClr val="7F7F7F"/>
                </a:solidFill>
                <a:latin typeface="Trebuchet MS"/>
                <a:ea typeface="Trebuchet MS"/>
                <a:cs typeface="Trebuchet MS"/>
                <a:sym typeface="Trebuchet MS"/>
              </a:defRPr>
            </a:lvl1pPr>
            <a:lvl2pPr indent="0" lvl="1" marL="457200" marR="0" rtl="0" algn="ctr">
              <a:spcBef>
                <a:spcPts val="1000"/>
              </a:spcBef>
              <a:spcAft>
                <a:spcPts val="0"/>
              </a:spcAft>
              <a:buClr>
                <a:schemeClr val="accent1"/>
              </a:buClr>
              <a:buFont typeface="Noto Sans Symbols"/>
              <a:buNone/>
              <a:defRPr b="0" i="0" sz="1600" u="none" cap="none" strike="noStrike">
                <a:solidFill>
                  <a:srgbClr val="888888"/>
                </a:solidFill>
                <a:latin typeface="Trebuchet MS"/>
                <a:ea typeface="Trebuchet MS"/>
                <a:cs typeface="Trebuchet MS"/>
                <a:sym typeface="Trebuchet MS"/>
              </a:defRPr>
            </a:lvl2pPr>
            <a:lvl3pPr indent="0" lvl="2" marL="914400" marR="0" rtl="0" algn="ctr">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3pPr>
            <a:lvl4pPr indent="0" lvl="3" marL="1371600" marR="0" rtl="0" algn="ctr">
              <a:spcBef>
                <a:spcPts val="1000"/>
              </a:spcBef>
              <a:spcAft>
                <a:spcPts val="0"/>
              </a:spcAft>
              <a:buClr>
                <a:schemeClr val="accent1"/>
              </a:buClr>
              <a:buFont typeface="Noto Sans Symbols"/>
              <a:buNone/>
              <a:defRPr b="0" i="0" sz="1200" u="none" cap="none" strike="noStrike">
                <a:solidFill>
                  <a:srgbClr val="888888"/>
                </a:solidFill>
                <a:latin typeface="Trebuchet MS"/>
                <a:ea typeface="Trebuchet MS"/>
                <a:cs typeface="Trebuchet MS"/>
                <a:sym typeface="Trebuchet MS"/>
              </a:defRPr>
            </a:lvl4pPr>
            <a:lvl5pPr indent="0" lvl="4" marL="1828800" marR="0" rtl="0" algn="ctr">
              <a:spcBef>
                <a:spcPts val="1000"/>
              </a:spcBef>
              <a:spcAft>
                <a:spcPts val="0"/>
              </a:spcAft>
              <a:buClr>
                <a:schemeClr val="accent1"/>
              </a:buClr>
              <a:buFont typeface="Noto Sans Symbols"/>
              <a:buNone/>
              <a:defRPr b="0" i="0" sz="1200" u="none" cap="none" strike="noStrike">
                <a:solidFill>
                  <a:srgbClr val="888888"/>
                </a:solidFill>
                <a:latin typeface="Trebuchet MS"/>
                <a:ea typeface="Trebuchet MS"/>
                <a:cs typeface="Trebuchet MS"/>
                <a:sym typeface="Trebuchet MS"/>
              </a:defRPr>
            </a:lvl5pPr>
            <a:lvl6pPr indent="0" lvl="5" marL="2286000" marR="0" rtl="0" algn="ctr">
              <a:spcBef>
                <a:spcPts val="1000"/>
              </a:spcBef>
              <a:spcAft>
                <a:spcPts val="0"/>
              </a:spcAft>
              <a:buClr>
                <a:schemeClr val="accent1"/>
              </a:buClr>
              <a:buFont typeface="Noto Sans Symbols"/>
              <a:buNone/>
              <a:defRPr b="0" i="0" sz="1200" u="none" cap="none" strike="noStrike">
                <a:solidFill>
                  <a:srgbClr val="888888"/>
                </a:solidFill>
                <a:latin typeface="Trebuchet MS"/>
                <a:ea typeface="Trebuchet MS"/>
                <a:cs typeface="Trebuchet MS"/>
                <a:sym typeface="Trebuchet MS"/>
              </a:defRPr>
            </a:lvl6pPr>
            <a:lvl7pPr indent="0" lvl="6" marL="2743200" marR="0" rtl="0" algn="ctr">
              <a:spcBef>
                <a:spcPts val="1000"/>
              </a:spcBef>
              <a:spcAft>
                <a:spcPts val="0"/>
              </a:spcAft>
              <a:buClr>
                <a:schemeClr val="accent1"/>
              </a:buClr>
              <a:buFont typeface="Noto Sans Symbols"/>
              <a:buNone/>
              <a:defRPr b="0" i="0" sz="1200" u="none" cap="none" strike="noStrike">
                <a:solidFill>
                  <a:srgbClr val="888888"/>
                </a:solidFill>
                <a:latin typeface="Trebuchet MS"/>
                <a:ea typeface="Trebuchet MS"/>
                <a:cs typeface="Trebuchet MS"/>
                <a:sym typeface="Trebuchet MS"/>
              </a:defRPr>
            </a:lvl7pPr>
            <a:lvl8pPr indent="0" lvl="7" marL="3200400" marR="0" rtl="0" algn="ctr">
              <a:spcBef>
                <a:spcPts val="1000"/>
              </a:spcBef>
              <a:spcAft>
                <a:spcPts val="0"/>
              </a:spcAft>
              <a:buClr>
                <a:schemeClr val="accent1"/>
              </a:buClr>
              <a:buFont typeface="Noto Sans Symbols"/>
              <a:buNone/>
              <a:defRPr b="0" i="0" sz="1200" u="none" cap="none" strike="noStrike">
                <a:solidFill>
                  <a:srgbClr val="888888"/>
                </a:solidFill>
                <a:latin typeface="Trebuchet MS"/>
                <a:ea typeface="Trebuchet MS"/>
                <a:cs typeface="Trebuchet MS"/>
                <a:sym typeface="Trebuchet MS"/>
              </a:defRPr>
            </a:lvl8pPr>
            <a:lvl9pPr indent="0" lvl="8" marL="3657600" marR="0" rtl="0" algn="ctr">
              <a:spcBef>
                <a:spcPts val="1000"/>
              </a:spcBef>
              <a:spcAft>
                <a:spcPts val="0"/>
              </a:spcAft>
              <a:buClr>
                <a:schemeClr val="accent1"/>
              </a:buClr>
              <a:buFont typeface="Noto Sans Symbols"/>
              <a:buNone/>
              <a:defRPr b="0" i="0" sz="1200" u="none" cap="none" strike="noStrike">
                <a:solidFill>
                  <a:srgbClr val="888888"/>
                </a:solidFill>
                <a:latin typeface="Trebuchet MS"/>
                <a:ea typeface="Trebuchet MS"/>
                <a:cs typeface="Trebuchet MS"/>
                <a:sym typeface="Trebuchet MS"/>
              </a:defRPr>
            </a:lvl9pPr>
          </a:lstStyle>
          <a:p/>
        </p:txBody>
      </p:sp>
      <p:sp>
        <p:nvSpPr>
          <p:cNvPr id="40" name="Shape 40"/>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41" name="Shape 41"/>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42" name="Shape 42"/>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900" u="none" cap="none" strike="noStrike">
                <a:solidFill>
                  <a:schemeClr val="accent1"/>
                </a:solidFill>
                <a:latin typeface="Trebuchet MS"/>
                <a:ea typeface="Trebuchet MS"/>
                <a:cs typeface="Trebuchet MS"/>
                <a:sym typeface="Trebuchet MS"/>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and Caption">
    <p:spTree>
      <p:nvGrpSpPr>
        <p:cNvPr id="94" name="Shape 94"/>
        <p:cNvGrpSpPr/>
        <p:nvPr/>
      </p:nvGrpSpPr>
      <p:grpSpPr>
        <a:xfrm>
          <a:off x="0" y="0"/>
          <a:ext cx="0" cy="0"/>
          <a:chOff x="0" y="0"/>
          <a:chExt cx="0" cy="0"/>
        </a:xfrm>
      </p:grpSpPr>
      <p:sp>
        <p:nvSpPr>
          <p:cNvPr id="95" name="Shape 95"/>
          <p:cNvSpPr txBox="1"/>
          <p:nvPr>
            <p:ph type="title"/>
          </p:nvPr>
        </p:nvSpPr>
        <p:spPr>
          <a:xfrm>
            <a:off x="677335" y="609600"/>
            <a:ext cx="8596668" cy="3403599"/>
          </a:xfrm>
          <a:prstGeom prst="rect">
            <a:avLst/>
          </a:prstGeom>
          <a:noFill/>
          <a:ln>
            <a:noFill/>
          </a:ln>
        </p:spPr>
        <p:txBody>
          <a:bodyPr anchorCtr="0" anchor="ctr" bIns="91425" lIns="91425" rIns="91425" tIns="91425"/>
          <a:lstStyle>
            <a:lvl1pPr indent="0" lvl="0" marL="0" marR="0" rtl="0" algn="l">
              <a:spcBef>
                <a:spcPts val="0"/>
              </a:spcBef>
              <a:buClr>
                <a:schemeClr val="accent1"/>
              </a:buClr>
              <a:buFont typeface="Trebuchet MS"/>
              <a:buNone/>
              <a:defRPr b="0" i="0" sz="4400" u="none" cap="none" strike="noStrike">
                <a:solidFill>
                  <a:schemeClr val="accent1"/>
                </a:solidFill>
                <a:latin typeface="Trebuchet MS"/>
                <a:ea typeface="Trebuchet MS"/>
                <a:cs typeface="Trebuchet MS"/>
                <a:sym typeface="Trebuchet MS"/>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96" name="Shape 96"/>
          <p:cNvSpPr txBox="1"/>
          <p:nvPr>
            <p:ph idx="1" type="body"/>
          </p:nvPr>
        </p:nvSpPr>
        <p:spPr>
          <a:xfrm>
            <a:off x="677335" y="4470400"/>
            <a:ext cx="8596668" cy="1570961"/>
          </a:xfrm>
          <a:prstGeom prst="rect">
            <a:avLst/>
          </a:prstGeom>
          <a:noFill/>
          <a:ln>
            <a:noFill/>
          </a:ln>
        </p:spPr>
        <p:txBody>
          <a:bodyPr anchorCtr="0" anchor="ctr" bIns="91425" lIns="91425" rIns="91425" tIns="91425"/>
          <a:lstStyle>
            <a:lvl1pPr indent="0" lvl="0" marL="0" marR="0" rtl="0" algn="l">
              <a:spcBef>
                <a:spcPts val="1000"/>
              </a:spcBef>
              <a:spcAft>
                <a:spcPts val="0"/>
              </a:spcAft>
              <a:buClr>
                <a:schemeClr val="accent1"/>
              </a:buClr>
              <a:buFont typeface="Noto Sans Symbols"/>
              <a:buNone/>
              <a:defRPr b="0" i="0" sz="1800" u="none" cap="none" strike="noStrike">
                <a:solidFill>
                  <a:srgbClr val="3F3F3F"/>
                </a:solidFill>
                <a:latin typeface="Trebuchet MS"/>
                <a:ea typeface="Trebuchet MS"/>
                <a:cs typeface="Trebuchet MS"/>
                <a:sym typeface="Trebuchet MS"/>
              </a:defRPr>
            </a:lvl1pPr>
            <a:lvl2pPr indent="0" lvl="1" marL="457200" marR="0" rtl="0" algn="l">
              <a:spcBef>
                <a:spcPts val="1000"/>
              </a:spcBef>
              <a:spcAft>
                <a:spcPts val="0"/>
              </a:spcAft>
              <a:buClr>
                <a:schemeClr val="accent1"/>
              </a:buClr>
              <a:buFont typeface="Noto Sans Symbols"/>
              <a:buNone/>
              <a:defRPr b="0" i="0" sz="1800" u="none" cap="none" strike="noStrike">
                <a:solidFill>
                  <a:srgbClr val="888888"/>
                </a:solidFill>
                <a:latin typeface="Trebuchet MS"/>
                <a:ea typeface="Trebuchet MS"/>
                <a:cs typeface="Trebuchet MS"/>
                <a:sym typeface="Trebuchet MS"/>
              </a:defRPr>
            </a:lvl2pPr>
            <a:lvl3pPr indent="0" lvl="2" marL="914400" marR="0" rtl="0" algn="l">
              <a:spcBef>
                <a:spcPts val="1000"/>
              </a:spcBef>
              <a:spcAft>
                <a:spcPts val="0"/>
              </a:spcAft>
              <a:buClr>
                <a:schemeClr val="accent1"/>
              </a:buClr>
              <a:buFont typeface="Noto Sans Symbols"/>
              <a:buNone/>
              <a:defRPr b="0" i="0" sz="1600" u="none" cap="none" strike="noStrike">
                <a:solidFill>
                  <a:srgbClr val="888888"/>
                </a:solidFill>
                <a:latin typeface="Trebuchet MS"/>
                <a:ea typeface="Trebuchet MS"/>
                <a:cs typeface="Trebuchet MS"/>
                <a:sym typeface="Trebuchet MS"/>
              </a:defRPr>
            </a:lvl3pPr>
            <a:lvl4pPr indent="0" lvl="3" marL="13716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4pPr>
            <a:lvl5pPr indent="0" lvl="4" marL="18288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5pPr>
            <a:lvl6pPr indent="0" lvl="5" marL="22860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6pPr>
            <a:lvl7pPr indent="0" lvl="6" marL="27432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7pPr>
            <a:lvl8pPr indent="0" lvl="7" marL="32004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8pPr>
            <a:lvl9pPr indent="0" lvl="8" marL="36576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97" name="Shape 97"/>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98" name="Shape 98"/>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99" name="Shape 99"/>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900" u="none" cap="none" strike="noStrike">
                <a:solidFill>
                  <a:schemeClr val="accent1"/>
                </a:solidFill>
                <a:latin typeface="Trebuchet MS"/>
                <a:ea typeface="Trebuchet MS"/>
                <a:cs typeface="Trebuchet MS"/>
                <a:sym typeface="Trebuchet MS"/>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Quote with Caption">
    <p:spTree>
      <p:nvGrpSpPr>
        <p:cNvPr id="100" name="Shape 100"/>
        <p:cNvGrpSpPr/>
        <p:nvPr/>
      </p:nvGrpSpPr>
      <p:grpSpPr>
        <a:xfrm>
          <a:off x="0" y="0"/>
          <a:ext cx="0" cy="0"/>
          <a:chOff x="0" y="0"/>
          <a:chExt cx="0" cy="0"/>
        </a:xfrm>
      </p:grpSpPr>
      <p:sp>
        <p:nvSpPr>
          <p:cNvPr id="101" name="Shape 101"/>
          <p:cNvSpPr txBox="1"/>
          <p:nvPr>
            <p:ph type="title"/>
          </p:nvPr>
        </p:nvSpPr>
        <p:spPr>
          <a:xfrm>
            <a:off x="931333" y="609600"/>
            <a:ext cx="8094134" cy="3022599"/>
          </a:xfrm>
          <a:prstGeom prst="rect">
            <a:avLst/>
          </a:prstGeom>
          <a:noFill/>
          <a:ln>
            <a:noFill/>
          </a:ln>
        </p:spPr>
        <p:txBody>
          <a:bodyPr anchorCtr="0" anchor="ctr" bIns="91425" lIns="91425" rIns="91425" tIns="91425"/>
          <a:lstStyle>
            <a:lvl1pPr indent="0" lvl="0" marL="0" marR="0" rtl="0" algn="l">
              <a:spcBef>
                <a:spcPts val="0"/>
              </a:spcBef>
              <a:buClr>
                <a:schemeClr val="accent1"/>
              </a:buClr>
              <a:buFont typeface="Trebuchet MS"/>
              <a:buNone/>
              <a:defRPr b="0" i="0" sz="4400" u="none" cap="none" strike="noStrike">
                <a:solidFill>
                  <a:schemeClr val="accent1"/>
                </a:solidFill>
                <a:latin typeface="Trebuchet MS"/>
                <a:ea typeface="Trebuchet MS"/>
                <a:cs typeface="Trebuchet MS"/>
                <a:sym typeface="Trebuchet MS"/>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102" name="Shape 102"/>
          <p:cNvSpPr txBox="1"/>
          <p:nvPr>
            <p:ph idx="1" type="body"/>
          </p:nvPr>
        </p:nvSpPr>
        <p:spPr>
          <a:xfrm>
            <a:off x="1366138" y="3632200"/>
            <a:ext cx="7224524" cy="381000"/>
          </a:xfrm>
          <a:prstGeom prst="rect">
            <a:avLst/>
          </a:prstGeom>
          <a:noFill/>
          <a:ln>
            <a:noFill/>
          </a:ln>
        </p:spPr>
        <p:txBody>
          <a:bodyPr anchorCtr="0" anchor="ctr" bIns="91425" lIns="91425" rIns="91425" tIns="91425"/>
          <a:lstStyle>
            <a:lvl1pPr indent="0" lvl="0" marL="0" marR="0" rtl="0" algn="l">
              <a:spcBef>
                <a:spcPts val="1000"/>
              </a:spcBef>
              <a:spcAft>
                <a:spcPts val="0"/>
              </a:spcAft>
              <a:buClr>
                <a:schemeClr val="accent1"/>
              </a:buClr>
              <a:buFont typeface="Noto Sans Symbols"/>
              <a:buNone/>
              <a:defRPr b="0" i="0" sz="1600" u="none" cap="none" strike="noStrike">
                <a:solidFill>
                  <a:srgbClr val="7F7F7F"/>
                </a:solidFill>
                <a:latin typeface="Trebuchet MS"/>
                <a:ea typeface="Trebuchet MS"/>
                <a:cs typeface="Trebuchet MS"/>
                <a:sym typeface="Trebuchet MS"/>
              </a:defRPr>
            </a:lvl1pPr>
            <a:lvl2pPr indent="0" lvl="1" marL="457200" marR="0" rtl="0" algn="l">
              <a:spcBef>
                <a:spcPts val="1000"/>
              </a:spcBef>
              <a:spcAft>
                <a:spcPts val="0"/>
              </a:spcAft>
              <a:buClr>
                <a:schemeClr val="accent1"/>
              </a:buClr>
              <a:buFont typeface="Noto Sans Symbols"/>
              <a:buNone/>
              <a:defRPr b="0" i="0" sz="1600" u="none" cap="none" strike="noStrike">
                <a:solidFill>
                  <a:srgbClr val="3F3F3F"/>
                </a:solidFill>
                <a:latin typeface="Trebuchet MS"/>
                <a:ea typeface="Trebuchet MS"/>
                <a:cs typeface="Trebuchet MS"/>
                <a:sym typeface="Trebuchet MS"/>
              </a:defRPr>
            </a:lvl2pPr>
            <a:lvl3pPr indent="0" lvl="2" marL="914400" marR="0" rtl="0" algn="l">
              <a:spcBef>
                <a:spcPts val="1000"/>
              </a:spcBef>
              <a:spcAft>
                <a:spcPts val="0"/>
              </a:spcAft>
              <a:buClr>
                <a:schemeClr val="accent1"/>
              </a:buClr>
              <a:buFont typeface="Noto Sans Symbols"/>
              <a:buNone/>
              <a:defRPr b="0" i="0" sz="1400" u="none" cap="none" strike="noStrike">
                <a:solidFill>
                  <a:srgbClr val="3F3F3F"/>
                </a:solidFill>
                <a:latin typeface="Trebuchet MS"/>
                <a:ea typeface="Trebuchet MS"/>
                <a:cs typeface="Trebuchet MS"/>
                <a:sym typeface="Trebuchet MS"/>
              </a:defRPr>
            </a:lvl3pPr>
            <a:lvl4pPr indent="0" lvl="3" marL="1371600" marR="0" rtl="0" algn="l">
              <a:spcBef>
                <a:spcPts val="1000"/>
              </a:spcBef>
              <a:spcAft>
                <a:spcPts val="0"/>
              </a:spcAft>
              <a:buClr>
                <a:schemeClr val="accent1"/>
              </a:buClr>
              <a:buFont typeface="Noto Sans Symbols"/>
              <a:buNone/>
              <a:defRPr b="0" i="0" sz="1200" u="none" cap="none" strike="noStrike">
                <a:solidFill>
                  <a:srgbClr val="3F3F3F"/>
                </a:solidFill>
                <a:latin typeface="Trebuchet MS"/>
                <a:ea typeface="Trebuchet MS"/>
                <a:cs typeface="Trebuchet MS"/>
                <a:sym typeface="Trebuchet MS"/>
              </a:defRPr>
            </a:lvl4pPr>
            <a:lvl5pPr indent="0" lvl="4" marL="1828800" marR="0" rtl="0" algn="l">
              <a:spcBef>
                <a:spcPts val="1000"/>
              </a:spcBef>
              <a:spcAft>
                <a:spcPts val="0"/>
              </a:spcAft>
              <a:buClr>
                <a:schemeClr val="accent1"/>
              </a:buClr>
              <a:buFont typeface="Noto Sans Symbols"/>
              <a:buNone/>
              <a:defRPr b="0" i="0" sz="1200" u="none" cap="none" strike="noStrike">
                <a:solidFill>
                  <a:srgbClr val="3F3F3F"/>
                </a:solidFill>
                <a:latin typeface="Trebuchet MS"/>
                <a:ea typeface="Trebuchet MS"/>
                <a:cs typeface="Trebuchet MS"/>
                <a:sym typeface="Trebuchet MS"/>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03" name="Shape 103"/>
          <p:cNvSpPr txBox="1"/>
          <p:nvPr>
            <p:ph idx="2" type="body"/>
          </p:nvPr>
        </p:nvSpPr>
        <p:spPr>
          <a:xfrm>
            <a:off x="677335" y="4470400"/>
            <a:ext cx="8596668" cy="1570961"/>
          </a:xfrm>
          <a:prstGeom prst="rect">
            <a:avLst/>
          </a:prstGeom>
          <a:noFill/>
          <a:ln>
            <a:noFill/>
          </a:ln>
        </p:spPr>
        <p:txBody>
          <a:bodyPr anchorCtr="0" anchor="ctr" bIns="91425" lIns="91425" rIns="91425" tIns="91425"/>
          <a:lstStyle>
            <a:lvl1pPr indent="0" lvl="0" marL="0" marR="0" rtl="0" algn="l">
              <a:spcBef>
                <a:spcPts val="1000"/>
              </a:spcBef>
              <a:spcAft>
                <a:spcPts val="0"/>
              </a:spcAft>
              <a:buClr>
                <a:schemeClr val="accent1"/>
              </a:buClr>
              <a:buFont typeface="Noto Sans Symbols"/>
              <a:buNone/>
              <a:defRPr b="0" i="0" sz="1800" u="none" cap="none" strike="noStrike">
                <a:solidFill>
                  <a:srgbClr val="3F3F3F"/>
                </a:solidFill>
                <a:latin typeface="Trebuchet MS"/>
                <a:ea typeface="Trebuchet MS"/>
                <a:cs typeface="Trebuchet MS"/>
                <a:sym typeface="Trebuchet MS"/>
              </a:defRPr>
            </a:lvl1pPr>
            <a:lvl2pPr indent="0" lvl="1" marL="457200" marR="0" rtl="0" algn="l">
              <a:spcBef>
                <a:spcPts val="1000"/>
              </a:spcBef>
              <a:spcAft>
                <a:spcPts val="0"/>
              </a:spcAft>
              <a:buClr>
                <a:schemeClr val="accent1"/>
              </a:buClr>
              <a:buFont typeface="Noto Sans Symbols"/>
              <a:buNone/>
              <a:defRPr b="0" i="0" sz="1800" u="none" cap="none" strike="noStrike">
                <a:solidFill>
                  <a:srgbClr val="888888"/>
                </a:solidFill>
                <a:latin typeface="Trebuchet MS"/>
                <a:ea typeface="Trebuchet MS"/>
                <a:cs typeface="Trebuchet MS"/>
                <a:sym typeface="Trebuchet MS"/>
              </a:defRPr>
            </a:lvl2pPr>
            <a:lvl3pPr indent="0" lvl="2" marL="914400" marR="0" rtl="0" algn="l">
              <a:spcBef>
                <a:spcPts val="1000"/>
              </a:spcBef>
              <a:spcAft>
                <a:spcPts val="0"/>
              </a:spcAft>
              <a:buClr>
                <a:schemeClr val="accent1"/>
              </a:buClr>
              <a:buFont typeface="Noto Sans Symbols"/>
              <a:buNone/>
              <a:defRPr b="0" i="0" sz="1600" u="none" cap="none" strike="noStrike">
                <a:solidFill>
                  <a:srgbClr val="888888"/>
                </a:solidFill>
                <a:latin typeface="Trebuchet MS"/>
                <a:ea typeface="Trebuchet MS"/>
                <a:cs typeface="Trebuchet MS"/>
                <a:sym typeface="Trebuchet MS"/>
              </a:defRPr>
            </a:lvl3pPr>
            <a:lvl4pPr indent="0" lvl="3" marL="13716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4pPr>
            <a:lvl5pPr indent="0" lvl="4" marL="18288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5pPr>
            <a:lvl6pPr indent="0" lvl="5" marL="22860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6pPr>
            <a:lvl7pPr indent="0" lvl="6" marL="27432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7pPr>
            <a:lvl8pPr indent="0" lvl="7" marL="32004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8pPr>
            <a:lvl9pPr indent="0" lvl="8" marL="36576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104" name="Shape 104"/>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105" name="Shape 105"/>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106" name="Shape 106"/>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900" u="none" cap="none" strike="noStrike">
                <a:solidFill>
                  <a:schemeClr val="accent1"/>
                </a:solidFill>
                <a:latin typeface="Trebuchet MS"/>
                <a:ea typeface="Trebuchet MS"/>
                <a:cs typeface="Trebuchet MS"/>
                <a:sym typeface="Trebuchet MS"/>
              </a:rPr>
              <a:t>‹#›</a:t>
            </a:fld>
          </a:p>
        </p:txBody>
      </p:sp>
      <p:sp>
        <p:nvSpPr>
          <p:cNvPr id="107" name="Shape 107"/>
          <p:cNvSpPr txBox="1"/>
          <p:nvPr/>
        </p:nvSpPr>
        <p:spPr>
          <a:xfrm>
            <a:off x="541870" y="790377"/>
            <a:ext cx="609599" cy="584776"/>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8000" u="none" cap="none" strike="noStrike">
                <a:solidFill>
                  <a:srgbClr val="BFE471"/>
                </a:solidFill>
                <a:latin typeface="Arial"/>
                <a:ea typeface="Arial"/>
                <a:cs typeface="Arial"/>
                <a:sym typeface="Arial"/>
              </a:rPr>
              <a:t>“</a:t>
            </a:r>
          </a:p>
        </p:txBody>
      </p:sp>
      <p:sp>
        <p:nvSpPr>
          <p:cNvPr id="108" name="Shape 108"/>
          <p:cNvSpPr txBox="1"/>
          <p:nvPr/>
        </p:nvSpPr>
        <p:spPr>
          <a:xfrm>
            <a:off x="8893010" y="2886556"/>
            <a:ext cx="609599" cy="584776"/>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8000" u="none" cap="none" strike="noStrike">
                <a:solidFill>
                  <a:srgbClr val="BFE471"/>
                </a:solidFill>
                <a:latin typeface="Arial"/>
                <a:ea typeface="Arial"/>
                <a:cs typeface="Arial"/>
                <a:sym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Name Card">
    <p:spTree>
      <p:nvGrpSpPr>
        <p:cNvPr id="109" name="Shape 109"/>
        <p:cNvGrpSpPr/>
        <p:nvPr/>
      </p:nvGrpSpPr>
      <p:grpSpPr>
        <a:xfrm>
          <a:off x="0" y="0"/>
          <a:ext cx="0" cy="0"/>
          <a:chOff x="0" y="0"/>
          <a:chExt cx="0" cy="0"/>
        </a:xfrm>
      </p:grpSpPr>
      <p:sp>
        <p:nvSpPr>
          <p:cNvPr id="110" name="Shape 110"/>
          <p:cNvSpPr txBox="1"/>
          <p:nvPr>
            <p:ph type="title"/>
          </p:nvPr>
        </p:nvSpPr>
        <p:spPr>
          <a:xfrm>
            <a:off x="677335" y="1931988"/>
            <a:ext cx="8596668" cy="2595459"/>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Trebuchet MS"/>
              <a:buNone/>
              <a:defRPr b="0" i="0" sz="4400" u="none" cap="none" strike="noStrike">
                <a:solidFill>
                  <a:schemeClr val="accent1"/>
                </a:solidFill>
                <a:latin typeface="Trebuchet MS"/>
                <a:ea typeface="Trebuchet MS"/>
                <a:cs typeface="Trebuchet MS"/>
                <a:sym typeface="Trebuchet MS"/>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111" name="Shape 111"/>
          <p:cNvSpPr txBox="1"/>
          <p:nvPr>
            <p:ph idx="1" type="body"/>
          </p:nvPr>
        </p:nvSpPr>
        <p:spPr>
          <a:xfrm>
            <a:off x="677335" y="4527448"/>
            <a:ext cx="8596668" cy="1513914"/>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1800" u="none" cap="none" strike="noStrike">
                <a:solidFill>
                  <a:srgbClr val="3F3F3F"/>
                </a:solidFill>
                <a:latin typeface="Trebuchet MS"/>
                <a:ea typeface="Trebuchet MS"/>
                <a:cs typeface="Trebuchet MS"/>
                <a:sym typeface="Trebuchet MS"/>
              </a:defRPr>
            </a:lvl1pPr>
            <a:lvl2pPr indent="0" lvl="1" marL="457200" marR="0" rtl="0" algn="l">
              <a:spcBef>
                <a:spcPts val="1000"/>
              </a:spcBef>
              <a:spcAft>
                <a:spcPts val="0"/>
              </a:spcAft>
              <a:buClr>
                <a:schemeClr val="accent1"/>
              </a:buClr>
              <a:buFont typeface="Noto Sans Symbols"/>
              <a:buNone/>
              <a:defRPr b="0" i="0" sz="1800" u="none" cap="none" strike="noStrike">
                <a:solidFill>
                  <a:srgbClr val="888888"/>
                </a:solidFill>
                <a:latin typeface="Trebuchet MS"/>
                <a:ea typeface="Trebuchet MS"/>
                <a:cs typeface="Trebuchet MS"/>
                <a:sym typeface="Trebuchet MS"/>
              </a:defRPr>
            </a:lvl2pPr>
            <a:lvl3pPr indent="0" lvl="2" marL="914400" marR="0" rtl="0" algn="l">
              <a:spcBef>
                <a:spcPts val="1000"/>
              </a:spcBef>
              <a:spcAft>
                <a:spcPts val="0"/>
              </a:spcAft>
              <a:buClr>
                <a:schemeClr val="accent1"/>
              </a:buClr>
              <a:buFont typeface="Noto Sans Symbols"/>
              <a:buNone/>
              <a:defRPr b="0" i="0" sz="1600" u="none" cap="none" strike="noStrike">
                <a:solidFill>
                  <a:srgbClr val="888888"/>
                </a:solidFill>
                <a:latin typeface="Trebuchet MS"/>
                <a:ea typeface="Trebuchet MS"/>
                <a:cs typeface="Trebuchet MS"/>
                <a:sym typeface="Trebuchet MS"/>
              </a:defRPr>
            </a:lvl3pPr>
            <a:lvl4pPr indent="0" lvl="3" marL="13716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4pPr>
            <a:lvl5pPr indent="0" lvl="4" marL="18288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5pPr>
            <a:lvl6pPr indent="0" lvl="5" marL="22860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6pPr>
            <a:lvl7pPr indent="0" lvl="6" marL="27432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7pPr>
            <a:lvl8pPr indent="0" lvl="7" marL="32004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8pPr>
            <a:lvl9pPr indent="0" lvl="8" marL="36576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112" name="Shape 112"/>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113" name="Shape 113"/>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114" name="Shape 114"/>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900" u="none" cap="none" strike="noStrike">
                <a:solidFill>
                  <a:schemeClr val="accent1"/>
                </a:solidFill>
                <a:latin typeface="Trebuchet MS"/>
                <a:ea typeface="Trebuchet MS"/>
                <a:cs typeface="Trebuchet MS"/>
                <a:sym typeface="Trebuchet MS"/>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Quote Name Card">
    <p:spTree>
      <p:nvGrpSpPr>
        <p:cNvPr id="115" name="Shape 115"/>
        <p:cNvGrpSpPr/>
        <p:nvPr/>
      </p:nvGrpSpPr>
      <p:grpSpPr>
        <a:xfrm>
          <a:off x="0" y="0"/>
          <a:ext cx="0" cy="0"/>
          <a:chOff x="0" y="0"/>
          <a:chExt cx="0" cy="0"/>
        </a:xfrm>
      </p:grpSpPr>
      <p:sp>
        <p:nvSpPr>
          <p:cNvPr id="116" name="Shape 116"/>
          <p:cNvSpPr txBox="1"/>
          <p:nvPr>
            <p:ph type="title"/>
          </p:nvPr>
        </p:nvSpPr>
        <p:spPr>
          <a:xfrm>
            <a:off x="931333" y="609600"/>
            <a:ext cx="8094134" cy="3022599"/>
          </a:xfrm>
          <a:prstGeom prst="rect">
            <a:avLst/>
          </a:prstGeom>
          <a:noFill/>
          <a:ln>
            <a:noFill/>
          </a:ln>
        </p:spPr>
        <p:txBody>
          <a:bodyPr anchorCtr="0" anchor="ctr" bIns="91425" lIns="91425" rIns="91425" tIns="91425"/>
          <a:lstStyle>
            <a:lvl1pPr indent="0" lvl="0" marL="0" marR="0" rtl="0" algn="l">
              <a:spcBef>
                <a:spcPts val="0"/>
              </a:spcBef>
              <a:buClr>
                <a:schemeClr val="accent1"/>
              </a:buClr>
              <a:buFont typeface="Trebuchet MS"/>
              <a:buNone/>
              <a:defRPr b="0" i="0" sz="4400" u="none" cap="none" strike="noStrike">
                <a:solidFill>
                  <a:schemeClr val="accent1"/>
                </a:solidFill>
                <a:latin typeface="Trebuchet MS"/>
                <a:ea typeface="Trebuchet MS"/>
                <a:cs typeface="Trebuchet MS"/>
                <a:sym typeface="Trebuchet MS"/>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117" name="Shape 117"/>
          <p:cNvSpPr txBox="1"/>
          <p:nvPr>
            <p:ph idx="1" type="body"/>
          </p:nvPr>
        </p:nvSpPr>
        <p:spPr>
          <a:xfrm>
            <a:off x="677331" y="4013200"/>
            <a:ext cx="8596668" cy="514247"/>
          </a:xfrm>
          <a:prstGeom prst="rect">
            <a:avLst/>
          </a:prstGeom>
          <a:noFill/>
          <a:ln>
            <a:noFill/>
          </a:ln>
        </p:spPr>
        <p:txBody>
          <a:bodyPr anchorCtr="0" anchor="b" bIns="91425" lIns="91425" rIns="91425" tIns="91425"/>
          <a:lstStyle>
            <a:lvl1pPr indent="0" lvl="0" marL="0" marR="0" rtl="0" algn="l">
              <a:spcBef>
                <a:spcPts val="1000"/>
              </a:spcBef>
              <a:spcAft>
                <a:spcPts val="0"/>
              </a:spcAft>
              <a:buClr>
                <a:schemeClr val="accent1"/>
              </a:buClr>
              <a:buFont typeface="Noto Sans Symbols"/>
              <a:buNone/>
              <a:defRPr b="0" i="0" sz="2400" u="none" cap="none" strike="noStrike">
                <a:solidFill>
                  <a:srgbClr val="3F3F3F"/>
                </a:solidFill>
                <a:latin typeface="Trebuchet MS"/>
                <a:ea typeface="Trebuchet MS"/>
                <a:cs typeface="Trebuchet MS"/>
                <a:sym typeface="Trebuchet MS"/>
              </a:defRPr>
            </a:lvl1pPr>
            <a:lvl2pPr indent="0" lvl="1" marL="457200" marR="0" rtl="0" algn="l">
              <a:spcBef>
                <a:spcPts val="1000"/>
              </a:spcBef>
              <a:spcAft>
                <a:spcPts val="0"/>
              </a:spcAft>
              <a:buClr>
                <a:schemeClr val="accent1"/>
              </a:buClr>
              <a:buFont typeface="Noto Sans Symbols"/>
              <a:buNone/>
              <a:defRPr b="0" i="0" sz="1600" u="none" cap="none" strike="noStrike">
                <a:solidFill>
                  <a:srgbClr val="3F3F3F"/>
                </a:solidFill>
                <a:latin typeface="Trebuchet MS"/>
                <a:ea typeface="Trebuchet MS"/>
                <a:cs typeface="Trebuchet MS"/>
                <a:sym typeface="Trebuchet MS"/>
              </a:defRPr>
            </a:lvl2pPr>
            <a:lvl3pPr indent="0" lvl="2" marL="914400" marR="0" rtl="0" algn="l">
              <a:spcBef>
                <a:spcPts val="1000"/>
              </a:spcBef>
              <a:spcAft>
                <a:spcPts val="0"/>
              </a:spcAft>
              <a:buClr>
                <a:schemeClr val="accent1"/>
              </a:buClr>
              <a:buFont typeface="Noto Sans Symbols"/>
              <a:buNone/>
              <a:defRPr b="0" i="0" sz="1400" u="none" cap="none" strike="noStrike">
                <a:solidFill>
                  <a:srgbClr val="3F3F3F"/>
                </a:solidFill>
                <a:latin typeface="Trebuchet MS"/>
                <a:ea typeface="Trebuchet MS"/>
                <a:cs typeface="Trebuchet MS"/>
                <a:sym typeface="Trebuchet MS"/>
              </a:defRPr>
            </a:lvl3pPr>
            <a:lvl4pPr indent="0" lvl="3" marL="1371600" marR="0" rtl="0" algn="l">
              <a:spcBef>
                <a:spcPts val="1000"/>
              </a:spcBef>
              <a:spcAft>
                <a:spcPts val="0"/>
              </a:spcAft>
              <a:buClr>
                <a:schemeClr val="accent1"/>
              </a:buClr>
              <a:buFont typeface="Noto Sans Symbols"/>
              <a:buNone/>
              <a:defRPr b="0" i="0" sz="1200" u="none" cap="none" strike="noStrike">
                <a:solidFill>
                  <a:srgbClr val="3F3F3F"/>
                </a:solidFill>
                <a:latin typeface="Trebuchet MS"/>
                <a:ea typeface="Trebuchet MS"/>
                <a:cs typeface="Trebuchet MS"/>
                <a:sym typeface="Trebuchet MS"/>
              </a:defRPr>
            </a:lvl4pPr>
            <a:lvl5pPr indent="0" lvl="4" marL="1828800" marR="0" rtl="0" algn="l">
              <a:spcBef>
                <a:spcPts val="1000"/>
              </a:spcBef>
              <a:spcAft>
                <a:spcPts val="0"/>
              </a:spcAft>
              <a:buClr>
                <a:schemeClr val="accent1"/>
              </a:buClr>
              <a:buFont typeface="Noto Sans Symbols"/>
              <a:buNone/>
              <a:defRPr b="0" i="0" sz="1200" u="none" cap="none" strike="noStrike">
                <a:solidFill>
                  <a:srgbClr val="3F3F3F"/>
                </a:solidFill>
                <a:latin typeface="Trebuchet MS"/>
                <a:ea typeface="Trebuchet MS"/>
                <a:cs typeface="Trebuchet MS"/>
                <a:sym typeface="Trebuchet MS"/>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18" name="Shape 118"/>
          <p:cNvSpPr txBox="1"/>
          <p:nvPr>
            <p:ph idx="2" type="body"/>
          </p:nvPr>
        </p:nvSpPr>
        <p:spPr>
          <a:xfrm>
            <a:off x="677335" y="4527448"/>
            <a:ext cx="8596668" cy="1513914"/>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1800" u="none" cap="none" strike="noStrike">
                <a:solidFill>
                  <a:srgbClr val="7F7F7F"/>
                </a:solidFill>
                <a:latin typeface="Trebuchet MS"/>
                <a:ea typeface="Trebuchet MS"/>
                <a:cs typeface="Trebuchet MS"/>
                <a:sym typeface="Trebuchet MS"/>
              </a:defRPr>
            </a:lvl1pPr>
            <a:lvl2pPr indent="0" lvl="1" marL="457200" marR="0" rtl="0" algn="l">
              <a:spcBef>
                <a:spcPts val="1000"/>
              </a:spcBef>
              <a:spcAft>
                <a:spcPts val="0"/>
              </a:spcAft>
              <a:buClr>
                <a:schemeClr val="accent1"/>
              </a:buClr>
              <a:buFont typeface="Noto Sans Symbols"/>
              <a:buNone/>
              <a:defRPr b="0" i="0" sz="1800" u="none" cap="none" strike="noStrike">
                <a:solidFill>
                  <a:srgbClr val="888888"/>
                </a:solidFill>
                <a:latin typeface="Trebuchet MS"/>
                <a:ea typeface="Trebuchet MS"/>
                <a:cs typeface="Trebuchet MS"/>
                <a:sym typeface="Trebuchet MS"/>
              </a:defRPr>
            </a:lvl2pPr>
            <a:lvl3pPr indent="0" lvl="2" marL="914400" marR="0" rtl="0" algn="l">
              <a:spcBef>
                <a:spcPts val="1000"/>
              </a:spcBef>
              <a:spcAft>
                <a:spcPts val="0"/>
              </a:spcAft>
              <a:buClr>
                <a:schemeClr val="accent1"/>
              </a:buClr>
              <a:buFont typeface="Noto Sans Symbols"/>
              <a:buNone/>
              <a:defRPr b="0" i="0" sz="1600" u="none" cap="none" strike="noStrike">
                <a:solidFill>
                  <a:srgbClr val="888888"/>
                </a:solidFill>
                <a:latin typeface="Trebuchet MS"/>
                <a:ea typeface="Trebuchet MS"/>
                <a:cs typeface="Trebuchet MS"/>
                <a:sym typeface="Trebuchet MS"/>
              </a:defRPr>
            </a:lvl3pPr>
            <a:lvl4pPr indent="0" lvl="3" marL="13716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4pPr>
            <a:lvl5pPr indent="0" lvl="4" marL="18288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5pPr>
            <a:lvl6pPr indent="0" lvl="5" marL="22860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6pPr>
            <a:lvl7pPr indent="0" lvl="6" marL="27432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7pPr>
            <a:lvl8pPr indent="0" lvl="7" marL="32004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8pPr>
            <a:lvl9pPr indent="0" lvl="8" marL="36576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119" name="Shape 119"/>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120" name="Shape 120"/>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121" name="Shape 121"/>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900" u="none" cap="none" strike="noStrike">
                <a:solidFill>
                  <a:schemeClr val="accent1"/>
                </a:solidFill>
                <a:latin typeface="Trebuchet MS"/>
                <a:ea typeface="Trebuchet MS"/>
                <a:cs typeface="Trebuchet MS"/>
                <a:sym typeface="Trebuchet MS"/>
              </a:rPr>
              <a:t>‹#›</a:t>
            </a:fld>
          </a:p>
        </p:txBody>
      </p:sp>
      <p:sp>
        <p:nvSpPr>
          <p:cNvPr id="122" name="Shape 122"/>
          <p:cNvSpPr txBox="1"/>
          <p:nvPr/>
        </p:nvSpPr>
        <p:spPr>
          <a:xfrm>
            <a:off x="541870" y="790377"/>
            <a:ext cx="609599" cy="584776"/>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8000" u="none" cap="none" strike="noStrike">
                <a:solidFill>
                  <a:srgbClr val="BFE471"/>
                </a:solidFill>
                <a:latin typeface="Arial"/>
                <a:ea typeface="Arial"/>
                <a:cs typeface="Arial"/>
                <a:sym typeface="Arial"/>
              </a:rPr>
              <a:t>“</a:t>
            </a:r>
          </a:p>
        </p:txBody>
      </p:sp>
      <p:sp>
        <p:nvSpPr>
          <p:cNvPr id="123" name="Shape 123"/>
          <p:cNvSpPr txBox="1"/>
          <p:nvPr/>
        </p:nvSpPr>
        <p:spPr>
          <a:xfrm>
            <a:off x="8893010" y="2886556"/>
            <a:ext cx="609599" cy="584776"/>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b="0" i="0" lang="en-US" sz="8000" u="none" cap="none" strike="noStrike">
                <a:solidFill>
                  <a:srgbClr val="BFE471"/>
                </a:solidFill>
                <a:latin typeface="Arial"/>
                <a:ea typeface="Arial"/>
                <a:cs typeface="Arial"/>
                <a:sym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rue or False">
    <p:spTree>
      <p:nvGrpSpPr>
        <p:cNvPr id="124" name="Shape 124"/>
        <p:cNvGrpSpPr/>
        <p:nvPr/>
      </p:nvGrpSpPr>
      <p:grpSpPr>
        <a:xfrm>
          <a:off x="0" y="0"/>
          <a:ext cx="0" cy="0"/>
          <a:chOff x="0" y="0"/>
          <a:chExt cx="0" cy="0"/>
        </a:xfrm>
      </p:grpSpPr>
      <p:sp>
        <p:nvSpPr>
          <p:cNvPr id="125" name="Shape 125"/>
          <p:cNvSpPr txBox="1"/>
          <p:nvPr>
            <p:ph type="title"/>
          </p:nvPr>
        </p:nvSpPr>
        <p:spPr>
          <a:xfrm>
            <a:off x="685799" y="609600"/>
            <a:ext cx="8588202" cy="3022599"/>
          </a:xfrm>
          <a:prstGeom prst="rect">
            <a:avLst/>
          </a:prstGeom>
          <a:noFill/>
          <a:ln>
            <a:noFill/>
          </a:ln>
        </p:spPr>
        <p:txBody>
          <a:bodyPr anchorCtr="0" anchor="ctr" bIns="91425" lIns="91425" rIns="91425" tIns="91425"/>
          <a:lstStyle>
            <a:lvl1pPr indent="0" lvl="0" marL="0" marR="0" rtl="0" algn="l">
              <a:spcBef>
                <a:spcPts val="0"/>
              </a:spcBef>
              <a:buClr>
                <a:schemeClr val="accent1"/>
              </a:buClr>
              <a:buFont typeface="Trebuchet MS"/>
              <a:buNone/>
              <a:defRPr b="0" i="0" sz="4400" u="none" cap="none" strike="noStrike">
                <a:solidFill>
                  <a:schemeClr val="accent1"/>
                </a:solidFill>
                <a:latin typeface="Trebuchet MS"/>
                <a:ea typeface="Trebuchet MS"/>
                <a:cs typeface="Trebuchet MS"/>
                <a:sym typeface="Trebuchet MS"/>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126" name="Shape 126"/>
          <p:cNvSpPr txBox="1"/>
          <p:nvPr>
            <p:ph idx="1" type="body"/>
          </p:nvPr>
        </p:nvSpPr>
        <p:spPr>
          <a:xfrm>
            <a:off x="677331" y="4013200"/>
            <a:ext cx="8596668" cy="514247"/>
          </a:xfrm>
          <a:prstGeom prst="rect">
            <a:avLst/>
          </a:prstGeom>
          <a:noFill/>
          <a:ln>
            <a:noFill/>
          </a:ln>
        </p:spPr>
        <p:txBody>
          <a:bodyPr anchorCtr="0" anchor="b" bIns="91425" lIns="91425" rIns="91425" tIns="91425"/>
          <a:lstStyle>
            <a:lvl1pPr indent="0" lvl="0" marL="0" marR="0" rtl="0" algn="l">
              <a:spcBef>
                <a:spcPts val="1000"/>
              </a:spcBef>
              <a:spcAft>
                <a:spcPts val="0"/>
              </a:spcAft>
              <a:buClr>
                <a:schemeClr val="accent1"/>
              </a:buClr>
              <a:buFont typeface="Noto Sans Symbols"/>
              <a:buNone/>
              <a:defRPr b="0" i="0" sz="2400" u="none" cap="none" strike="noStrike">
                <a:solidFill>
                  <a:schemeClr val="accent1"/>
                </a:solidFill>
                <a:latin typeface="Trebuchet MS"/>
                <a:ea typeface="Trebuchet MS"/>
                <a:cs typeface="Trebuchet MS"/>
                <a:sym typeface="Trebuchet MS"/>
              </a:defRPr>
            </a:lvl1pPr>
            <a:lvl2pPr indent="0" lvl="1" marL="457200" marR="0" rtl="0" algn="l">
              <a:spcBef>
                <a:spcPts val="1000"/>
              </a:spcBef>
              <a:spcAft>
                <a:spcPts val="0"/>
              </a:spcAft>
              <a:buClr>
                <a:schemeClr val="accent1"/>
              </a:buClr>
              <a:buFont typeface="Noto Sans Symbols"/>
              <a:buNone/>
              <a:defRPr b="0" i="0" sz="1600" u="none" cap="none" strike="noStrike">
                <a:solidFill>
                  <a:srgbClr val="3F3F3F"/>
                </a:solidFill>
                <a:latin typeface="Trebuchet MS"/>
                <a:ea typeface="Trebuchet MS"/>
                <a:cs typeface="Trebuchet MS"/>
                <a:sym typeface="Trebuchet MS"/>
              </a:defRPr>
            </a:lvl2pPr>
            <a:lvl3pPr indent="0" lvl="2" marL="914400" marR="0" rtl="0" algn="l">
              <a:spcBef>
                <a:spcPts val="1000"/>
              </a:spcBef>
              <a:spcAft>
                <a:spcPts val="0"/>
              </a:spcAft>
              <a:buClr>
                <a:schemeClr val="accent1"/>
              </a:buClr>
              <a:buFont typeface="Noto Sans Symbols"/>
              <a:buNone/>
              <a:defRPr b="0" i="0" sz="1400" u="none" cap="none" strike="noStrike">
                <a:solidFill>
                  <a:srgbClr val="3F3F3F"/>
                </a:solidFill>
                <a:latin typeface="Trebuchet MS"/>
                <a:ea typeface="Trebuchet MS"/>
                <a:cs typeface="Trebuchet MS"/>
                <a:sym typeface="Trebuchet MS"/>
              </a:defRPr>
            </a:lvl3pPr>
            <a:lvl4pPr indent="0" lvl="3" marL="1371600" marR="0" rtl="0" algn="l">
              <a:spcBef>
                <a:spcPts val="1000"/>
              </a:spcBef>
              <a:spcAft>
                <a:spcPts val="0"/>
              </a:spcAft>
              <a:buClr>
                <a:schemeClr val="accent1"/>
              </a:buClr>
              <a:buFont typeface="Noto Sans Symbols"/>
              <a:buNone/>
              <a:defRPr b="0" i="0" sz="1200" u="none" cap="none" strike="noStrike">
                <a:solidFill>
                  <a:srgbClr val="3F3F3F"/>
                </a:solidFill>
                <a:latin typeface="Trebuchet MS"/>
                <a:ea typeface="Trebuchet MS"/>
                <a:cs typeface="Trebuchet MS"/>
                <a:sym typeface="Trebuchet MS"/>
              </a:defRPr>
            </a:lvl4pPr>
            <a:lvl5pPr indent="0" lvl="4" marL="1828800" marR="0" rtl="0" algn="l">
              <a:spcBef>
                <a:spcPts val="1000"/>
              </a:spcBef>
              <a:spcAft>
                <a:spcPts val="0"/>
              </a:spcAft>
              <a:buClr>
                <a:schemeClr val="accent1"/>
              </a:buClr>
              <a:buFont typeface="Noto Sans Symbols"/>
              <a:buNone/>
              <a:defRPr b="0" i="0" sz="1200" u="none" cap="none" strike="noStrike">
                <a:solidFill>
                  <a:srgbClr val="3F3F3F"/>
                </a:solidFill>
                <a:latin typeface="Trebuchet MS"/>
                <a:ea typeface="Trebuchet MS"/>
                <a:cs typeface="Trebuchet MS"/>
                <a:sym typeface="Trebuchet MS"/>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27" name="Shape 127"/>
          <p:cNvSpPr txBox="1"/>
          <p:nvPr>
            <p:ph idx="2" type="body"/>
          </p:nvPr>
        </p:nvSpPr>
        <p:spPr>
          <a:xfrm>
            <a:off x="677335" y="4527448"/>
            <a:ext cx="8596668" cy="1513914"/>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1800" u="none" cap="none" strike="noStrike">
                <a:solidFill>
                  <a:srgbClr val="7F7F7F"/>
                </a:solidFill>
                <a:latin typeface="Trebuchet MS"/>
                <a:ea typeface="Trebuchet MS"/>
                <a:cs typeface="Trebuchet MS"/>
                <a:sym typeface="Trebuchet MS"/>
              </a:defRPr>
            </a:lvl1pPr>
            <a:lvl2pPr indent="0" lvl="1" marL="457200" marR="0" rtl="0" algn="l">
              <a:spcBef>
                <a:spcPts val="1000"/>
              </a:spcBef>
              <a:spcAft>
                <a:spcPts val="0"/>
              </a:spcAft>
              <a:buClr>
                <a:schemeClr val="accent1"/>
              </a:buClr>
              <a:buFont typeface="Noto Sans Symbols"/>
              <a:buNone/>
              <a:defRPr b="0" i="0" sz="1800" u="none" cap="none" strike="noStrike">
                <a:solidFill>
                  <a:srgbClr val="888888"/>
                </a:solidFill>
                <a:latin typeface="Trebuchet MS"/>
                <a:ea typeface="Trebuchet MS"/>
                <a:cs typeface="Trebuchet MS"/>
                <a:sym typeface="Trebuchet MS"/>
              </a:defRPr>
            </a:lvl2pPr>
            <a:lvl3pPr indent="0" lvl="2" marL="914400" marR="0" rtl="0" algn="l">
              <a:spcBef>
                <a:spcPts val="1000"/>
              </a:spcBef>
              <a:spcAft>
                <a:spcPts val="0"/>
              </a:spcAft>
              <a:buClr>
                <a:schemeClr val="accent1"/>
              </a:buClr>
              <a:buFont typeface="Noto Sans Symbols"/>
              <a:buNone/>
              <a:defRPr b="0" i="0" sz="1600" u="none" cap="none" strike="noStrike">
                <a:solidFill>
                  <a:srgbClr val="888888"/>
                </a:solidFill>
                <a:latin typeface="Trebuchet MS"/>
                <a:ea typeface="Trebuchet MS"/>
                <a:cs typeface="Trebuchet MS"/>
                <a:sym typeface="Trebuchet MS"/>
              </a:defRPr>
            </a:lvl3pPr>
            <a:lvl4pPr indent="0" lvl="3" marL="13716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4pPr>
            <a:lvl5pPr indent="0" lvl="4" marL="18288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5pPr>
            <a:lvl6pPr indent="0" lvl="5" marL="22860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6pPr>
            <a:lvl7pPr indent="0" lvl="6" marL="27432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7pPr>
            <a:lvl8pPr indent="0" lvl="7" marL="32004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8pPr>
            <a:lvl9pPr indent="0" lvl="8" marL="36576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128" name="Shape 128"/>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129" name="Shape 129"/>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130" name="Shape 130"/>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900" u="none" cap="none" strike="noStrike">
                <a:solidFill>
                  <a:schemeClr val="accent1"/>
                </a:solidFill>
                <a:latin typeface="Trebuchet MS"/>
                <a:ea typeface="Trebuchet MS"/>
                <a:cs typeface="Trebuchet MS"/>
                <a:sym typeface="Trebuchet MS"/>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31" name="Shape 131"/>
        <p:cNvGrpSpPr/>
        <p:nvPr/>
      </p:nvGrpSpPr>
      <p:grpSpPr>
        <a:xfrm>
          <a:off x="0" y="0"/>
          <a:ext cx="0" cy="0"/>
          <a:chOff x="0" y="0"/>
          <a:chExt cx="0" cy="0"/>
        </a:xfrm>
      </p:grpSpPr>
      <p:sp>
        <p:nvSpPr>
          <p:cNvPr id="132" name="Shape 132"/>
          <p:cNvSpPr txBox="1"/>
          <p:nvPr>
            <p:ph type="title"/>
          </p:nvPr>
        </p:nvSpPr>
        <p:spPr>
          <a:xfrm>
            <a:off x="677333" y="609600"/>
            <a:ext cx="8596668" cy="1320800"/>
          </a:xfrm>
          <a:prstGeom prst="rect">
            <a:avLst/>
          </a:prstGeom>
          <a:noFill/>
          <a:ln>
            <a:noFill/>
          </a:ln>
        </p:spPr>
        <p:txBody>
          <a:bodyPr anchorCtr="0" anchor="t" bIns="91425" lIns="91425" rIns="91425" tIns="91425"/>
          <a:lstStyle>
            <a:lvl1pPr indent="0" lvl="0" marL="0" marR="0" rtl="0" algn="l">
              <a:spcBef>
                <a:spcPts val="0"/>
              </a:spcBef>
              <a:buClr>
                <a:schemeClr val="accent1"/>
              </a:buClr>
              <a:buFont typeface="Trebuchet MS"/>
              <a:buNone/>
              <a:defRPr b="0" i="0" sz="3600" u="none" cap="none" strike="noStrike">
                <a:solidFill>
                  <a:schemeClr val="accent1"/>
                </a:solidFill>
                <a:latin typeface="Trebuchet MS"/>
                <a:ea typeface="Trebuchet MS"/>
                <a:cs typeface="Trebuchet MS"/>
                <a:sym typeface="Trebuchet MS"/>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133" name="Shape 133"/>
          <p:cNvSpPr txBox="1"/>
          <p:nvPr>
            <p:ph idx="1" type="body"/>
          </p:nvPr>
        </p:nvSpPr>
        <p:spPr>
          <a:xfrm rot="5400000">
            <a:off x="3035281" y="-197358"/>
            <a:ext cx="3880773" cy="8596668"/>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3F3F3F"/>
                </a:solidFill>
                <a:latin typeface="Trebuchet MS"/>
                <a:ea typeface="Trebuchet MS"/>
                <a:cs typeface="Trebuchet MS"/>
                <a:sym typeface="Trebuchet MS"/>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3F3F3F"/>
                </a:solidFill>
                <a:latin typeface="Trebuchet MS"/>
                <a:ea typeface="Trebuchet MS"/>
                <a:cs typeface="Trebuchet MS"/>
                <a:sym typeface="Trebuchet MS"/>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3F3F3F"/>
                </a:solidFill>
                <a:latin typeface="Trebuchet MS"/>
                <a:ea typeface="Trebuchet MS"/>
                <a:cs typeface="Trebuchet MS"/>
                <a:sym typeface="Trebuchet MS"/>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34" name="Shape 134"/>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135" name="Shape 135"/>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136" name="Shape 136"/>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900" u="none" cap="none" strike="noStrike">
                <a:solidFill>
                  <a:schemeClr val="accent1"/>
                </a:solidFill>
                <a:latin typeface="Trebuchet MS"/>
                <a:ea typeface="Trebuchet MS"/>
                <a:cs typeface="Trebuchet MS"/>
                <a:sym typeface="Trebuchet MS"/>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37" name="Shape 137"/>
        <p:cNvGrpSpPr/>
        <p:nvPr/>
      </p:nvGrpSpPr>
      <p:grpSpPr>
        <a:xfrm>
          <a:off x="0" y="0"/>
          <a:ext cx="0" cy="0"/>
          <a:chOff x="0" y="0"/>
          <a:chExt cx="0" cy="0"/>
        </a:xfrm>
      </p:grpSpPr>
      <p:sp>
        <p:nvSpPr>
          <p:cNvPr id="138" name="Shape 138"/>
          <p:cNvSpPr txBox="1"/>
          <p:nvPr>
            <p:ph type="title"/>
          </p:nvPr>
        </p:nvSpPr>
        <p:spPr>
          <a:xfrm rot="5400000">
            <a:off x="5994318" y="2582952"/>
            <a:ext cx="5251450" cy="1304742"/>
          </a:xfrm>
          <a:prstGeom prst="rect">
            <a:avLst/>
          </a:prstGeom>
          <a:noFill/>
          <a:ln>
            <a:noFill/>
          </a:ln>
        </p:spPr>
        <p:txBody>
          <a:bodyPr anchorCtr="0" anchor="ctr" bIns="91425" lIns="91425" rIns="91425" tIns="91425"/>
          <a:lstStyle>
            <a:lvl1pPr indent="0" lvl="0" marL="0" marR="0" rtl="0" algn="l">
              <a:spcBef>
                <a:spcPts val="0"/>
              </a:spcBef>
              <a:buClr>
                <a:schemeClr val="accent1"/>
              </a:buClr>
              <a:buFont typeface="Trebuchet MS"/>
              <a:buNone/>
              <a:defRPr b="0" i="0" sz="3600" u="none" cap="none" strike="noStrike">
                <a:solidFill>
                  <a:schemeClr val="accent1"/>
                </a:solidFill>
                <a:latin typeface="Trebuchet MS"/>
                <a:ea typeface="Trebuchet MS"/>
                <a:cs typeface="Trebuchet MS"/>
                <a:sym typeface="Trebuchet MS"/>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139" name="Shape 139"/>
          <p:cNvSpPr txBox="1"/>
          <p:nvPr>
            <p:ph idx="1" type="body"/>
          </p:nvPr>
        </p:nvSpPr>
        <p:spPr>
          <a:xfrm rot="5400000">
            <a:off x="1581685" y="-294750"/>
            <a:ext cx="5251449" cy="7060149"/>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3F3F3F"/>
                </a:solidFill>
                <a:latin typeface="Trebuchet MS"/>
                <a:ea typeface="Trebuchet MS"/>
                <a:cs typeface="Trebuchet MS"/>
                <a:sym typeface="Trebuchet MS"/>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3F3F3F"/>
                </a:solidFill>
                <a:latin typeface="Trebuchet MS"/>
                <a:ea typeface="Trebuchet MS"/>
                <a:cs typeface="Trebuchet MS"/>
                <a:sym typeface="Trebuchet MS"/>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3F3F3F"/>
                </a:solidFill>
                <a:latin typeface="Trebuchet MS"/>
                <a:ea typeface="Trebuchet MS"/>
                <a:cs typeface="Trebuchet MS"/>
                <a:sym typeface="Trebuchet MS"/>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40" name="Shape 140"/>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141" name="Shape 141"/>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142" name="Shape 142"/>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900" u="none" cap="none" strike="noStrike">
                <a:solidFill>
                  <a:schemeClr val="accent1"/>
                </a:solidFill>
                <a:latin typeface="Trebuchet MS"/>
                <a:ea typeface="Trebuchet MS"/>
                <a:cs typeface="Trebuchet MS"/>
                <a:sym typeface="Trebuchet MS"/>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3" name="Shape 43"/>
        <p:cNvGrpSpPr/>
        <p:nvPr/>
      </p:nvGrpSpPr>
      <p:grpSpPr>
        <a:xfrm>
          <a:off x="0" y="0"/>
          <a:ext cx="0" cy="0"/>
          <a:chOff x="0" y="0"/>
          <a:chExt cx="0" cy="0"/>
        </a:xfrm>
      </p:grpSpPr>
      <p:sp>
        <p:nvSpPr>
          <p:cNvPr id="44" name="Shape 44"/>
          <p:cNvSpPr txBox="1"/>
          <p:nvPr>
            <p:ph type="title"/>
          </p:nvPr>
        </p:nvSpPr>
        <p:spPr>
          <a:xfrm>
            <a:off x="677333" y="609600"/>
            <a:ext cx="8596668" cy="1320800"/>
          </a:xfrm>
          <a:prstGeom prst="rect">
            <a:avLst/>
          </a:prstGeom>
          <a:noFill/>
          <a:ln>
            <a:noFill/>
          </a:ln>
        </p:spPr>
        <p:txBody>
          <a:bodyPr anchorCtr="0" anchor="t" bIns="91425" lIns="91425" rIns="91425" tIns="91425"/>
          <a:lstStyle>
            <a:lvl1pPr indent="0" lvl="0" marL="0" marR="0" rtl="0" algn="l">
              <a:spcBef>
                <a:spcPts val="0"/>
              </a:spcBef>
              <a:buClr>
                <a:schemeClr val="accent1"/>
              </a:buClr>
              <a:buFont typeface="Trebuchet MS"/>
              <a:buNone/>
              <a:defRPr b="0" i="0" sz="3600" u="none" cap="none" strike="noStrike">
                <a:solidFill>
                  <a:schemeClr val="accent1"/>
                </a:solidFill>
                <a:latin typeface="Trebuchet MS"/>
                <a:ea typeface="Trebuchet MS"/>
                <a:cs typeface="Trebuchet MS"/>
                <a:sym typeface="Trebuchet MS"/>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45" name="Shape 45"/>
          <p:cNvSpPr txBox="1"/>
          <p:nvPr>
            <p:ph idx="1" type="body"/>
          </p:nvPr>
        </p:nvSpPr>
        <p:spPr>
          <a:xfrm>
            <a:off x="677333" y="2160589"/>
            <a:ext cx="4184035" cy="3880771"/>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3F3F3F"/>
                </a:solidFill>
                <a:latin typeface="Trebuchet MS"/>
                <a:ea typeface="Trebuchet MS"/>
                <a:cs typeface="Trebuchet MS"/>
                <a:sym typeface="Trebuchet MS"/>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3F3F3F"/>
                </a:solidFill>
                <a:latin typeface="Trebuchet MS"/>
                <a:ea typeface="Trebuchet MS"/>
                <a:cs typeface="Trebuchet MS"/>
                <a:sym typeface="Trebuchet MS"/>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3F3F3F"/>
                </a:solidFill>
                <a:latin typeface="Trebuchet MS"/>
                <a:ea typeface="Trebuchet MS"/>
                <a:cs typeface="Trebuchet MS"/>
                <a:sym typeface="Trebuchet MS"/>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46" name="Shape 46"/>
          <p:cNvSpPr txBox="1"/>
          <p:nvPr>
            <p:ph idx="2" type="body"/>
          </p:nvPr>
        </p:nvSpPr>
        <p:spPr>
          <a:xfrm>
            <a:off x="5089969" y="2160589"/>
            <a:ext cx="4184033" cy="3880773"/>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3F3F3F"/>
                </a:solidFill>
                <a:latin typeface="Trebuchet MS"/>
                <a:ea typeface="Trebuchet MS"/>
                <a:cs typeface="Trebuchet MS"/>
                <a:sym typeface="Trebuchet MS"/>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3F3F3F"/>
                </a:solidFill>
                <a:latin typeface="Trebuchet MS"/>
                <a:ea typeface="Trebuchet MS"/>
                <a:cs typeface="Trebuchet MS"/>
                <a:sym typeface="Trebuchet MS"/>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3F3F3F"/>
                </a:solidFill>
                <a:latin typeface="Trebuchet MS"/>
                <a:ea typeface="Trebuchet MS"/>
                <a:cs typeface="Trebuchet MS"/>
                <a:sym typeface="Trebuchet MS"/>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47" name="Shape 47"/>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48" name="Shape 48"/>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49" name="Shape 49"/>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900" u="none" cap="none" strike="noStrike">
                <a:solidFill>
                  <a:schemeClr val="accent1"/>
                </a:solidFill>
                <a:latin typeface="Trebuchet MS"/>
                <a:ea typeface="Trebuchet MS"/>
                <a:cs typeface="Trebuchet MS"/>
                <a:sym typeface="Trebuchet MS"/>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0" name="Shape 50"/>
        <p:cNvGrpSpPr/>
        <p:nvPr/>
      </p:nvGrpSpPr>
      <p:grpSpPr>
        <a:xfrm>
          <a:off x="0" y="0"/>
          <a:ext cx="0" cy="0"/>
          <a:chOff x="0" y="0"/>
          <a:chExt cx="0" cy="0"/>
        </a:xfrm>
      </p:grpSpPr>
      <p:sp>
        <p:nvSpPr>
          <p:cNvPr id="51" name="Shape 51"/>
          <p:cNvSpPr txBox="1"/>
          <p:nvPr>
            <p:ph type="title"/>
          </p:nvPr>
        </p:nvSpPr>
        <p:spPr>
          <a:xfrm>
            <a:off x="677333" y="609600"/>
            <a:ext cx="8596668" cy="1320800"/>
          </a:xfrm>
          <a:prstGeom prst="rect">
            <a:avLst/>
          </a:prstGeom>
          <a:noFill/>
          <a:ln>
            <a:noFill/>
          </a:ln>
        </p:spPr>
        <p:txBody>
          <a:bodyPr anchorCtr="0" anchor="t" bIns="91425" lIns="91425" rIns="91425" tIns="91425"/>
          <a:lstStyle>
            <a:lvl1pPr indent="0" lvl="0" marL="0" marR="0" rtl="0" algn="l">
              <a:spcBef>
                <a:spcPts val="0"/>
              </a:spcBef>
              <a:buClr>
                <a:schemeClr val="accent1"/>
              </a:buClr>
              <a:buFont typeface="Trebuchet MS"/>
              <a:buNone/>
              <a:defRPr b="0" i="0" sz="3600" u="none" cap="none" strike="noStrike">
                <a:solidFill>
                  <a:schemeClr val="accent1"/>
                </a:solidFill>
                <a:latin typeface="Trebuchet MS"/>
                <a:ea typeface="Trebuchet MS"/>
                <a:cs typeface="Trebuchet MS"/>
                <a:sym typeface="Trebuchet MS"/>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52" name="Shape 52"/>
          <p:cNvSpPr txBox="1"/>
          <p:nvPr>
            <p:ph idx="1" type="body"/>
          </p:nvPr>
        </p:nvSpPr>
        <p:spPr>
          <a:xfrm>
            <a:off x="677333" y="2160589"/>
            <a:ext cx="8596668" cy="3880773"/>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3F3F3F"/>
                </a:solidFill>
                <a:latin typeface="Trebuchet MS"/>
                <a:ea typeface="Trebuchet MS"/>
                <a:cs typeface="Trebuchet MS"/>
                <a:sym typeface="Trebuchet MS"/>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3F3F3F"/>
                </a:solidFill>
                <a:latin typeface="Trebuchet MS"/>
                <a:ea typeface="Trebuchet MS"/>
                <a:cs typeface="Trebuchet MS"/>
                <a:sym typeface="Trebuchet MS"/>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3F3F3F"/>
                </a:solidFill>
                <a:latin typeface="Trebuchet MS"/>
                <a:ea typeface="Trebuchet MS"/>
                <a:cs typeface="Trebuchet MS"/>
                <a:sym typeface="Trebuchet MS"/>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53" name="Shape 53"/>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54" name="Shape 54"/>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55" name="Shape 55"/>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900" u="none" cap="none" strike="noStrike">
                <a:solidFill>
                  <a:schemeClr val="accent1"/>
                </a:solidFill>
                <a:latin typeface="Trebuchet MS"/>
                <a:ea typeface="Trebuchet MS"/>
                <a:cs typeface="Trebuchet MS"/>
                <a:sym typeface="Trebuchet MS"/>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6" name="Shape 56"/>
        <p:cNvGrpSpPr/>
        <p:nvPr/>
      </p:nvGrpSpPr>
      <p:grpSpPr>
        <a:xfrm>
          <a:off x="0" y="0"/>
          <a:ext cx="0" cy="0"/>
          <a:chOff x="0" y="0"/>
          <a:chExt cx="0" cy="0"/>
        </a:xfrm>
      </p:grpSpPr>
      <p:sp>
        <p:nvSpPr>
          <p:cNvPr id="57" name="Shape 57"/>
          <p:cNvSpPr txBox="1"/>
          <p:nvPr>
            <p:ph type="title"/>
          </p:nvPr>
        </p:nvSpPr>
        <p:spPr>
          <a:xfrm>
            <a:off x="677335" y="2700866"/>
            <a:ext cx="8596668" cy="1826580"/>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Trebuchet MS"/>
              <a:buNone/>
              <a:defRPr b="0" i="0" sz="4000" u="none" cap="none" strike="noStrike">
                <a:solidFill>
                  <a:schemeClr val="accent1"/>
                </a:solidFill>
                <a:latin typeface="Trebuchet MS"/>
                <a:ea typeface="Trebuchet MS"/>
                <a:cs typeface="Trebuchet MS"/>
                <a:sym typeface="Trebuchet MS"/>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58" name="Shape 58"/>
          <p:cNvSpPr txBox="1"/>
          <p:nvPr>
            <p:ph idx="1" type="body"/>
          </p:nvPr>
        </p:nvSpPr>
        <p:spPr>
          <a:xfrm>
            <a:off x="677335" y="4527448"/>
            <a:ext cx="8596668" cy="860399"/>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2000" u="none" cap="none" strike="noStrike">
                <a:solidFill>
                  <a:srgbClr val="7F7F7F"/>
                </a:solidFill>
                <a:latin typeface="Trebuchet MS"/>
                <a:ea typeface="Trebuchet MS"/>
                <a:cs typeface="Trebuchet MS"/>
                <a:sym typeface="Trebuchet MS"/>
              </a:defRPr>
            </a:lvl1pPr>
            <a:lvl2pPr indent="0" lvl="1" marL="457200" marR="0" rtl="0" algn="l">
              <a:spcBef>
                <a:spcPts val="1000"/>
              </a:spcBef>
              <a:spcAft>
                <a:spcPts val="0"/>
              </a:spcAft>
              <a:buClr>
                <a:schemeClr val="accent1"/>
              </a:buClr>
              <a:buFont typeface="Noto Sans Symbols"/>
              <a:buNone/>
              <a:defRPr b="0" i="0" sz="1800" u="none" cap="none" strike="noStrike">
                <a:solidFill>
                  <a:srgbClr val="888888"/>
                </a:solidFill>
                <a:latin typeface="Trebuchet MS"/>
                <a:ea typeface="Trebuchet MS"/>
                <a:cs typeface="Trebuchet MS"/>
                <a:sym typeface="Trebuchet MS"/>
              </a:defRPr>
            </a:lvl2pPr>
            <a:lvl3pPr indent="0" lvl="2" marL="914400" marR="0" rtl="0" algn="l">
              <a:spcBef>
                <a:spcPts val="1000"/>
              </a:spcBef>
              <a:spcAft>
                <a:spcPts val="0"/>
              </a:spcAft>
              <a:buClr>
                <a:schemeClr val="accent1"/>
              </a:buClr>
              <a:buFont typeface="Noto Sans Symbols"/>
              <a:buNone/>
              <a:defRPr b="0" i="0" sz="1600" u="none" cap="none" strike="noStrike">
                <a:solidFill>
                  <a:srgbClr val="888888"/>
                </a:solidFill>
                <a:latin typeface="Trebuchet MS"/>
                <a:ea typeface="Trebuchet MS"/>
                <a:cs typeface="Trebuchet MS"/>
                <a:sym typeface="Trebuchet MS"/>
              </a:defRPr>
            </a:lvl3pPr>
            <a:lvl4pPr indent="0" lvl="3" marL="13716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4pPr>
            <a:lvl5pPr indent="0" lvl="4" marL="18288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5pPr>
            <a:lvl6pPr indent="0" lvl="5" marL="22860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6pPr>
            <a:lvl7pPr indent="0" lvl="6" marL="27432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7pPr>
            <a:lvl8pPr indent="0" lvl="7" marL="32004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8pPr>
            <a:lvl9pPr indent="0" lvl="8" marL="3657600" marR="0" rtl="0" algn="l">
              <a:spcBef>
                <a:spcPts val="1000"/>
              </a:spcBef>
              <a:spcAft>
                <a:spcPts val="0"/>
              </a:spcAft>
              <a:buClr>
                <a:schemeClr val="accent1"/>
              </a:buClr>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59" name="Shape 59"/>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60" name="Shape 60"/>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61" name="Shape 61"/>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900" u="none" cap="none" strike="noStrike">
                <a:solidFill>
                  <a:schemeClr val="accent1"/>
                </a:solidFill>
                <a:latin typeface="Trebuchet MS"/>
                <a:ea typeface="Trebuchet MS"/>
                <a:cs typeface="Trebuchet MS"/>
                <a:sym typeface="Trebuchet MS"/>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2" name="Shape 62"/>
        <p:cNvGrpSpPr/>
        <p:nvPr/>
      </p:nvGrpSpPr>
      <p:grpSpPr>
        <a:xfrm>
          <a:off x="0" y="0"/>
          <a:ext cx="0" cy="0"/>
          <a:chOff x="0" y="0"/>
          <a:chExt cx="0" cy="0"/>
        </a:xfrm>
      </p:grpSpPr>
      <p:sp>
        <p:nvSpPr>
          <p:cNvPr id="63" name="Shape 63"/>
          <p:cNvSpPr txBox="1"/>
          <p:nvPr>
            <p:ph type="title"/>
          </p:nvPr>
        </p:nvSpPr>
        <p:spPr>
          <a:xfrm>
            <a:off x="677333" y="609600"/>
            <a:ext cx="8596668" cy="1320800"/>
          </a:xfrm>
          <a:prstGeom prst="rect">
            <a:avLst/>
          </a:prstGeom>
          <a:noFill/>
          <a:ln>
            <a:noFill/>
          </a:ln>
        </p:spPr>
        <p:txBody>
          <a:bodyPr anchorCtr="0" anchor="t" bIns="91425" lIns="91425" rIns="91425" tIns="91425"/>
          <a:lstStyle>
            <a:lvl1pPr indent="0" lvl="0" marL="0" marR="0" rtl="0" algn="l">
              <a:spcBef>
                <a:spcPts val="0"/>
              </a:spcBef>
              <a:buClr>
                <a:schemeClr val="accent1"/>
              </a:buClr>
              <a:buFont typeface="Trebuchet MS"/>
              <a:buNone/>
              <a:defRPr b="0" i="0" sz="3600" u="none" cap="none" strike="noStrike">
                <a:solidFill>
                  <a:schemeClr val="accent1"/>
                </a:solidFill>
                <a:latin typeface="Trebuchet MS"/>
                <a:ea typeface="Trebuchet MS"/>
                <a:cs typeface="Trebuchet MS"/>
                <a:sym typeface="Trebuchet MS"/>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64" name="Shape 64"/>
          <p:cNvSpPr txBox="1"/>
          <p:nvPr>
            <p:ph idx="1" type="body"/>
          </p:nvPr>
        </p:nvSpPr>
        <p:spPr>
          <a:xfrm>
            <a:off x="675745" y="2160983"/>
            <a:ext cx="4185622" cy="576262"/>
          </a:xfrm>
          <a:prstGeom prst="rect">
            <a:avLst/>
          </a:prstGeom>
          <a:noFill/>
          <a:ln>
            <a:noFill/>
          </a:ln>
        </p:spPr>
        <p:txBody>
          <a:bodyPr anchorCtr="0" anchor="b" bIns="91425" lIns="91425" rIns="91425" tIns="91425"/>
          <a:lstStyle>
            <a:lvl1pPr indent="0" lvl="0" marL="0" marR="0" rtl="0" algn="l">
              <a:spcBef>
                <a:spcPts val="1000"/>
              </a:spcBef>
              <a:spcAft>
                <a:spcPts val="0"/>
              </a:spcAft>
              <a:buClr>
                <a:schemeClr val="accent1"/>
              </a:buClr>
              <a:buFont typeface="Noto Sans Symbols"/>
              <a:buNone/>
              <a:defRPr b="0" i="0" sz="2400" u="none" cap="none" strike="noStrike">
                <a:solidFill>
                  <a:srgbClr val="3F3F3F"/>
                </a:solidFill>
                <a:latin typeface="Trebuchet MS"/>
                <a:ea typeface="Trebuchet MS"/>
                <a:cs typeface="Trebuchet MS"/>
                <a:sym typeface="Trebuchet MS"/>
              </a:defRPr>
            </a:lvl1pPr>
            <a:lvl2pPr indent="0" lvl="1" marL="457200" marR="0" rtl="0" algn="l">
              <a:spcBef>
                <a:spcPts val="1000"/>
              </a:spcBef>
              <a:spcAft>
                <a:spcPts val="0"/>
              </a:spcAft>
              <a:buClr>
                <a:schemeClr val="accent1"/>
              </a:buClr>
              <a:buFont typeface="Noto Sans Symbols"/>
              <a:buNone/>
              <a:defRPr b="1" i="0" sz="2000" u="none" cap="none" strike="noStrike">
                <a:solidFill>
                  <a:srgbClr val="3F3F3F"/>
                </a:solidFill>
                <a:latin typeface="Trebuchet MS"/>
                <a:ea typeface="Trebuchet MS"/>
                <a:cs typeface="Trebuchet MS"/>
                <a:sym typeface="Trebuchet MS"/>
              </a:defRPr>
            </a:lvl2pPr>
            <a:lvl3pPr indent="0" lvl="2" marL="914400" marR="0" rtl="0" algn="l">
              <a:spcBef>
                <a:spcPts val="1000"/>
              </a:spcBef>
              <a:spcAft>
                <a:spcPts val="0"/>
              </a:spcAft>
              <a:buClr>
                <a:schemeClr val="accent1"/>
              </a:buClr>
              <a:buFont typeface="Noto Sans Symbols"/>
              <a:buNone/>
              <a:defRPr b="1" i="0" sz="1800" u="none" cap="none" strike="noStrike">
                <a:solidFill>
                  <a:srgbClr val="3F3F3F"/>
                </a:solidFill>
                <a:latin typeface="Trebuchet MS"/>
                <a:ea typeface="Trebuchet MS"/>
                <a:cs typeface="Trebuchet MS"/>
                <a:sym typeface="Trebuchet MS"/>
              </a:defRPr>
            </a:lvl3pPr>
            <a:lvl4pPr indent="0" lvl="3" marL="1371600" marR="0" rtl="0" algn="l">
              <a:spcBef>
                <a:spcPts val="1000"/>
              </a:spcBef>
              <a:spcAft>
                <a:spcPts val="0"/>
              </a:spcAft>
              <a:buClr>
                <a:schemeClr val="accent1"/>
              </a:buClr>
              <a:buFont typeface="Noto Sans Symbols"/>
              <a:buNone/>
              <a:defRPr b="1" i="0" sz="1600" u="none" cap="none" strike="noStrike">
                <a:solidFill>
                  <a:srgbClr val="3F3F3F"/>
                </a:solidFill>
                <a:latin typeface="Trebuchet MS"/>
                <a:ea typeface="Trebuchet MS"/>
                <a:cs typeface="Trebuchet MS"/>
                <a:sym typeface="Trebuchet MS"/>
              </a:defRPr>
            </a:lvl4pPr>
            <a:lvl5pPr indent="0" lvl="4" marL="1828800" marR="0" rtl="0" algn="l">
              <a:spcBef>
                <a:spcPts val="1000"/>
              </a:spcBef>
              <a:spcAft>
                <a:spcPts val="0"/>
              </a:spcAft>
              <a:buClr>
                <a:schemeClr val="accent1"/>
              </a:buClr>
              <a:buFont typeface="Noto Sans Symbols"/>
              <a:buNone/>
              <a:defRPr b="1" i="0" sz="1600" u="none" cap="none" strike="noStrike">
                <a:solidFill>
                  <a:srgbClr val="3F3F3F"/>
                </a:solidFill>
                <a:latin typeface="Trebuchet MS"/>
                <a:ea typeface="Trebuchet MS"/>
                <a:cs typeface="Trebuchet MS"/>
                <a:sym typeface="Trebuchet MS"/>
              </a:defRPr>
            </a:lvl5pPr>
            <a:lvl6pPr indent="0" lvl="5" marL="2286000" marR="0" rtl="0" algn="l">
              <a:spcBef>
                <a:spcPts val="1000"/>
              </a:spcBef>
              <a:spcAft>
                <a:spcPts val="0"/>
              </a:spcAft>
              <a:buClr>
                <a:schemeClr val="accent1"/>
              </a:buClr>
              <a:buFont typeface="Noto Sans Symbols"/>
              <a:buNone/>
              <a:defRPr b="1" i="0" sz="1600" u="none" cap="none" strike="noStrike">
                <a:solidFill>
                  <a:srgbClr val="3F3F3F"/>
                </a:solidFill>
                <a:latin typeface="Trebuchet MS"/>
                <a:ea typeface="Trebuchet MS"/>
                <a:cs typeface="Trebuchet MS"/>
                <a:sym typeface="Trebuchet MS"/>
              </a:defRPr>
            </a:lvl6pPr>
            <a:lvl7pPr indent="0" lvl="6" marL="2743200" marR="0" rtl="0" algn="l">
              <a:spcBef>
                <a:spcPts val="1000"/>
              </a:spcBef>
              <a:spcAft>
                <a:spcPts val="0"/>
              </a:spcAft>
              <a:buClr>
                <a:schemeClr val="accent1"/>
              </a:buClr>
              <a:buFont typeface="Noto Sans Symbols"/>
              <a:buNone/>
              <a:defRPr b="1" i="0" sz="1600" u="none" cap="none" strike="noStrike">
                <a:solidFill>
                  <a:srgbClr val="3F3F3F"/>
                </a:solidFill>
                <a:latin typeface="Trebuchet MS"/>
                <a:ea typeface="Trebuchet MS"/>
                <a:cs typeface="Trebuchet MS"/>
                <a:sym typeface="Trebuchet MS"/>
              </a:defRPr>
            </a:lvl7pPr>
            <a:lvl8pPr indent="0" lvl="7" marL="3200400" marR="0" rtl="0" algn="l">
              <a:spcBef>
                <a:spcPts val="1000"/>
              </a:spcBef>
              <a:spcAft>
                <a:spcPts val="0"/>
              </a:spcAft>
              <a:buClr>
                <a:schemeClr val="accent1"/>
              </a:buClr>
              <a:buFont typeface="Noto Sans Symbols"/>
              <a:buNone/>
              <a:defRPr b="1" i="0" sz="1600" u="none" cap="none" strike="noStrike">
                <a:solidFill>
                  <a:srgbClr val="3F3F3F"/>
                </a:solidFill>
                <a:latin typeface="Trebuchet MS"/>
                <a:ea typeface="Trebuchet MS"/>
                <a:cs typeface="Trebuchet MS"/>
                <a:sym typeface="Trebuchet MS"/>
              </a:defRPr>
            </a:lvl8pPr>
            <a:lvl9pPr indent="0" lvl="8" marL="3657600" marR="0" rtl="0" algn="l">
              <a:spcBef>
                <a:spcPts val="1000"/>
              </a:spcBef>
              <a:spcAft>
                <a:spcPts val="0"/>
              </a:spcAft>
              <a:buClr>
                <a:schemeClr val="accent1"/>
              </a:buClr>
              <a:buFont typeface="Noto Sans Symbols"/>
              <a:buNone/>
              <a:defRPr b="1" i="0" sz="1600" u="none" cap="none" strike="noStrike">
                <a:solidFill>
                  <a:srgbClr val="3F3F3F"/>
                </a:solidFill>
                <a:latin typeface="Trebuchet MS"/>
                <a:ea typeface="Trebuchet MS"/>
                <a:cs typeface="Trebuchet MS"/>
                <a:sym typeface="Trebuchet MS"/>
              </a:defRPr>
            </a:lvl9pPr>
          </a:lstStyle>
          <a:p/>
        </p:txBody>
      </p:sp>
      <p:sp>
        <p:nvSpPr>
          <p:cNvPr id="65" name="Shape 65"/>
          <p:cNvSpPr txBox="1"/>
          <p:nvPr>
            <p:ph idx="2" type="body"/>
          </p:nvPr>
        </p:nvSpPr>
        <p:spPr>
          <a:xfrm>
            <a:off x="675745" y="2737244"/>
            <a:ext cx="4185622" cy="3304117"/>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3F3F3F"/>
                </a:solidFill>
                <a:latin typeface="Trebuchet MS"/>
                <a:ea typeface="Trebuchet MS"/>
                <a:cs typeface="Trebuchet MS"/>
                <a:sym typeface="Trebuchet MS"/>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3F3F3F"/>
                </a:solidFill>
                <a:latin typeface="Trebuchet MS"/>
                <a:ea typeface="Trebuchet MS"/>
                <a:cs typeface="Trebuchet MS"/>
                <a:sym typeface="Trebuchet MS"/>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3F3F3F"/>
                </a:solidFill>
                <a:latin typeface="Trebuchet MS"/>
                <a:ea typeface="Trebuchet MS"/>
                <a:cs typeface="Trebuchet MS"/>
                <a:sym typeface="Trebuchet MS"/>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66" name="Shape 66"/>
          <p:cNvSpPr txBox="1"/>
          <p:nvPr>
            <p:ph idx="3" type="body"/>
          </p:nvPr>
        </p:nvSpPr>
        <p:spPr>
          <a:xfrm>
            <a:off x="5088382" y="2160983"/>
            <a:ext cx="4185617" cy="576262"/>
          </a:xfrm>
          <a:prstGeom prst="rect">
            <a:avLst/>
          </a:prstGeom>
          <a:noFill/>
          <a:ln>
            <a:noFill/>
          </a:ln>
        </p:spPr>
        <p:txBody>
          <a:bodyPr anchorCtr="0" anchor="b" bIns="91425" lIns="91425" rIns="91425" tIns="91425"/>
          <a:lstStyle>
            <a:lvl1pPr indent="0" lvl="0" marL="0" marR="0" rtl="0" algn="l">
              <a:spcBef>
                <a:spcPts val="1000"/>
              </a:spcBef>
              <a:spcAft>
                <a:spcPts val="0"/>
              </a:spcAft>
              <a:buClr>
                <a:schemeClr val="accent1"/>
              </a:buClr>
              <a:buFont typeface="Noto Sans Symbols"/>
              <a:buNone/>
              <a:defRPr b="0" i="0" sz="2400" u="none" cap="none" strike="noStrike">
                <a:solidFill>
                  <a:srgbClr val="3F3F3F"/>
                </a:solidFill>
                <a:latin typeface="Trebuchet MS"/>
                <a:ea typeface="Trebuchet MS"/>
                <a:cs typeface="Trebuchet MS"/>
                <a:sym typeface="Trebuchet MS"/>
              </a:defRPr>
            </a:lvl1pPr>
            <a:lvl2pPr indent="0" lvl="1" marL="457200" marR="0" rtl="0" algn="l">
              <a:spcBef>
                <a:spcPts val="1000"/>
              </a:spcBef>
              <a:spcAft>
                <a:spcPts val="0"/>
              </a:spcAft>
              <a:buClr>
                <a:schemeClr val="accent1"/>
              </a:buClr>
              <a:buFont typeface="Noto Sans Symbols"/>
              <a:buNone/>
              <a:defRPr b="1" i="0" sz="2000" u="none" cap="none" strike="noStrike">
                <a:solidFill>
                  <a:srgbClr val="3F3F3F"/>
                </a:solidFill>
                <a:latin typeface="Trebuchet MS"/>
                <a:ea typeface="Trebuchet MS"/>
                <a:cs typeface="Trebuchet MS"/>
                <a:sym typeface="Trebuchet MS"/>
              </a:defRPr>
            </a:lvl2pPr>
            <a:lvl3pPr indent="0" lvl="2" marL="914400" marR="0" rtl="0" algn="l">
              <a:spcBef>
                <a:spcPts val="1000"/>
              </a:spcBef>
              <a:spcAft>
                <a:spcPts val="0"/>
              </a:spcAft>
              <a:buClr>
                <a:schemeClr val="accent1"/>
              </a:buClr>
              <a:buFont typeface="Noto Sans Symbols"/>
              <a:buNone/>
              <a:defRPr b="1" i="0" sz="1800" u="none" cap="none" strike="noStrike">
                <a:solidFill>
                  <a:srgbClr val="3F3F3F"/>
                </a:solidFill>
                <a:latin typeface="Trebuchet MS"/>
                <a:ea typeface="Trebuchet MS"/>
                <a:cs typeface="Trebuchet MS"/>
                <a:sym typeface="Trebuchet MS"/>
              </a:defRPr>
            </a:lvl3pPr>
            <a:lvl4pPr indent="0" lvl="3" marL="1371600" marR="0" rtl="0" algn="l">
              <a:spcBef>
                <a:spcPts val="1000"/>
              </a:spcBef>
              <a:spcAft>
                <a:spcPts val="0"/>
              </a:spcAft>
              <a:buClr>
                <a:schemeClr val="accent1"/>
              </a:buClr>
              <a:buFont typeface="Noto Sans Symbols"/>
              <a:buNone/>
              <a:defRPr b="1" i="0" sz="1600" u="none" cap="none" strike="noStrike">
                <a:solidFill>
                  <a:srgbClr val="3F3F3F"/>
                </a:solidFill>
                <a:latin typeface="Trebuchet MS"/>
                <a:ea typeface="Trebuchet MS"/>
                <a:cs typeface="Trebuchet MS"/>
                <a:sym typeface="Trebuchet MS"/>
              </a:defRPr>
            </a:lvl4pPr>
            <a:lvl5pPr indent="0" lvl="4" marL="1828800" marR="0" rtl="0" algn="l">
              <a:spcBef>
                <a:spcPts val="1000"/>
              </a:spcBef>
              <a:spcAft>
                <a:spcPts val="0"/>
              </a:spcAft>
              <a:buClr>
                <a:schemeClr val="accent1"/>
              </a:buClr>
              <a:buFont typeface="Noto Sans Symbols"/>
              <a:buNone/>
              <a:defRPr b="1" i="0" sz="1600" u="none" cap="none" strike="noStrike">
                <a:solidFill>
                  <a:srgbClr val="3F3F3F"/>
                </a:solidFill>
                <a:latin typeface="Trebuchet MS"/>
                <a:ea typeface="Trebuchet MS"/>
                <a:cs typeface="Trebuchet MS"/>
                <a:sym typeface="Trebuchet MS"/>
              </a:defRPr>
            </a:lvl5pPr>
            <a:lvl6pPr indent="0" lvl="5" marL="2286000" marR="0" rtl="0" algn="l">
              <a:spcBef>
                <a:spcPts val="1000"/>
              </a:spcBef>
              <a:spcAft>
                <a:spcPts val="0"/>
              </a:spcAft>
              <a:buClr>
                <a:schemeClr val="accent1"/>
              </a:buClr>
              <a:buFont typeface="Noto Sans Symbols"/>
              <a:buNone/>
              <a:defRPr b="1" i="0" sz="1600" u="none" cap="none" strike="noStrike">
                <a:solidFill>
                  <a:srgbClr val="3F3F3F"/>
                </a:solidFill>
                <a:latin typeface="Trebuchet MS"/>
                <a:ea typeface="Trebuchet MS"/>
                <a:cs typeface="Trebuchet MS"/>
                <a:sym typeface="Trebuchet MS"/>
              </a:defRPr>
            </a:lvl6pPr>
            <a:lvl7pPr indent="0" lvl="6" marL="2743200" marR="0" rtl="0" algn="l">
              <a:spcBef>
                <a:spcPts val="1000"/>
              </a:spcBef>
              <a:spcAft>
                <a:spcPts val="0"/>
              </a:spcAft>
              <a:buClr>
                <a:schemeClr val="accent1"/>
              </a:buClr>
              <a:buFont typeface="Noto Sans Symbols"/>
              <a:buNone/>
              <a:defRPr b="1" i="0" sz="1600" u="none" cap="none" strike="noStrike">
                <a:solidFill>
                  <a:srgbClr val="3F3F3F"/>
                </a:solidFill>
                <a:latin typeface="Trebuchet MS"/>
                <a:ea typeface="Trebuchet MS"/>
                <a:cs typeface="Trebuchet MS"/>
                <a:sym typeface="Trebuchet MS"/>
              </a:defRPr>
            </a:lvl7pPr>
            <a:lvl8pPr indent="0" lvl="7" marL="3200400" marR="0" rtl="0" algn="l">
              <a:spcBef>
                <a:spcPts val="1000"/>
              </a:spcBef>
              <a:spcAft>
                <a:spcPts val="0"/>
              </a:spcAft>
              <a:buClr>
                <a:schemeClr val="accent1"/>
              </a:buClr>
              <a:buFont typeface="Noto Sans Symbols"/>
              <a:buNone/>
              <a:defRPr b="1" i="0" sz="1600" u="none" cap="none" strike="noStrike">
                <a:solidFill>
                  <a:srgbClr val="3F3F3F"/>
                </a:solidFill>
                <a:latin typeface="Trebuchet MS"/>
                <a:ea typeface="Trebuchet MS"/>
                <a:cs typeface="Trebuchet MS"/>
                <a:sym typeface="Trebuchet MS"/>
              </a:defRPr>
            </a:lvl8pPr>
            <a:lvl9pPr indent="0" lvl="8" marL="3657600" marR="0" rtl="0" algn="l">
              <a:spcBef>
                <a:spcPts val="1000"/>
              </a:spcBef>
              <a:spcAft>
                <a:spcPts val="0"/>
              </a:spcAft>
              <a:buClr>
                <a:schemeClr val="accent1"/>
              </a:buClr>
              <a:buFont typeface="Noto Sans Symbols"/>
              <a:buNone/>
              <a:defRPr b="1" i="0" sz="1600" u="none" cap="none" strike="noStrike">
                <a:solidFill>
                  <a:srgbClr val="3F3F3F"/>
                </a:solidFill>
                <a:latin typeface="Trebuchet MS"/>
                <a:ea typeface="Trebuchet MS"/>
                <a:cs typeface="Trebuchet MS"/>
                <a:sym typeface="Trebuchet MS"/>
              </a:defRPr>
            </a:lvl9pPr>
          </a:lstStyle>
          <a:p/>
        </p:txBody>
      </p:sp>
      <p:sp>
        <p:nvSpPr>
          <p:cNvPr id="67" name="Shape 67"/>
          <p:cNvSpPr txBox="1"/>
          <p:nvPr>
            <p:ph idx="4" type="body"/>
          </p:nvPr>
        </p:nvSpPr>
        <p:spPr>
          <a:xfrm>
            <a:off x="5088383" y="2737244"/>
            <a:ext cx="4185616" cy="3304117"/>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3F3F3F"/>
                </a:solidFill>
                <a:latin typeface="Trebuchet MS"/>
                <a:ea typeface="Trebuchet MS"/>
                <a:cs typeface="Trebuchet MS"/>
                <a:sym typeface="Trebuchet MS"/>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3F3F3F"/>
                </a:solidFill>
                <a:latin typeface="Trebuchet MS"/>
                <a:ea typeface="Trebuchet MS"/>
                <a:cs typeface="Trebuchet MS"/>
                <a:sym typeface="Trebuchet MS"/>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3F3F3F"/>
                </a:solidFill>
                <a:latin typeface="Trebuchet MS"/>
                <a:ea typeface="Trebuchet MS"/>
                <a:cs typeface="Trebuchet MS"/>
                <a:sym typeface="Trebuchet MS"/>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68" name="Shape 68"/>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69" name="Shape 69"/>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70" name="Shape 70"/>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900" u="none" cap="none" strike="noStrike">
                <a:solidFill>
                  <a:schemeClr val="accent1"/>
                </a:solidFill>
                <a:latin typeface="Trebuchet MS"/>
                <a:ea typeface="Trebuchet MS"/>
                <a:cs typeface="Trebuchet MS"/>
                <a:sym typeface="Trebuchet MS"/>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1" name="Shape 71"/>
        <p:cNvGrpSpPr/>
        <p:nvPr/>
      </p:nvGrpSpPr>
      <p:grpSpPr>
        <a:xfrm>
          <a:off x="0" y="0"/>
          <a:ext cx="0" cy="0"/>
          <a:chOff x="0" y="0"/>
          <a:chExt cx="0" cy="0"/>
        </a:xfrm>
      </p:grpSpPr>
      <p:sp>
        <p:nvSpPr>
          <p:cNvPr id="72" name="Shape 72"/>
          <p:cNvSpPr txBox="1"/>
          <p:nvPr>
            <p:ph type="title"/>
          </p:nvPr>
        </p:nvSpPr>
        <p:spPr>
          <a:xfrm>
            <a:off x="677333" y="609600"/>
            <a:ext cx="8596668" cy="1320800"/>
          </a:xfrm>
          <a:prstGeom prst="rect">
            <a:avLst/>
          </a:prstGeom>
          <a:noFill/>
          <a:ln>
            <a:noFill/>
          </a:ln>
        </p:spPr>
        <p:txBody>
          <a:bodyPr anchorCtr="0" anchor="t" bIns="91425" lIns="91425" rIns="91425" tIns="91425"/>
          <a:lstStyle>
            <a:lvl1pPr indent="0" lvl="0" marL="0" marR="0" rtl="0" algn="l">
              <a:spcBef>
                <a:spcPts val="0"/>
              </a:spcBef>
              <a:buClr>
                <a:schemeClr val="accent1"/>
              </a:buClr>
              <a:buFont typeface="Trebuchet MS"/>
              <a:buNone/>
              <a:defRPr b="0" i="0" sz="3600" u="none" cap="none" strike="noStrike">
                <a:solidFill>
                  <a:schemeClr val="accent1"/>
                </a:solidFill>
                <a:latin typeface="Trebuchet MS"/>
                <a:ea typeface="Trebuchet MS"/>
                <a:cs typeface="Trebuchet MS"/>
                <a:sym typeface="Trebuchet MS"/>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73" name="Shape 73"/>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74" name="Shape 74"/>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75" name="Shape 75"/>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900" u="none" cap="none" strike="noStrike">
                <a:solidFill>
                  <a:schemeClr val="accent1"/>
                </a:solidFill>
                <a:latin typeface="Trebuchet MS"/>
                <a:ea typeface="Trebuchet MS"/>
                <a:cs typeface="Trebuchet MS"/>
                <a:sym typeface="Trebuchet MS"/>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6" name="Shape 76"/>
        <p:cNvGrpSpPr/>
        <p:nvPr/>
      </p:nvGrpSpPr>
      <p:grpSpPr>
        <a:xfrm>
          <a:off x="0" y="0"/>
          <a:ext cx="0" cy="0"/>
          <a:chOff x="0" y="0"/>
          <a:chExt cx="0" cy="0"/>
        </a:xfrm>
      </p:grpSpPr>
      <p:sp>
        <p:nvSpPr>
          <p:cNvPr id="77" name="Shape 77"/>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78" name="Shape 78"/>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79" name="Shape 79"/>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900" u="none" cap="none" strike="noStrike">
                <a:solidFill>
                  <a:schemeClr val="accent1"/>
                </a:solidFill>
                <a:latin typeface="Trebuchet MS"/>
                <a:ea typeface="Trebuchet MS"/>
                <a:cs typeface="Trebuchet MS"/>
                <a:sym typeface="Trebuchet MS"/>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80" name="Shape 80"/>
        <p:cNvGrpSpPr/>
        <p:nvPr/>
      </p:nvGrpSpPr>
      <p:grpSpPr>
        <a:xfrm>
          <a:off x="0" y="0"/>
          <a:ext cx="0" cy="0"/>
          <a:chOff x="0" y="0"/>
          <a:chExt cx="0" cy="0"/>
        </a:xfrm>
      </p:grpSpPr>
      <p:sp>
        <p:nvSpPr>
          <p:cNvPr id="81" name="Shape 81"/>
          <p:cNvSpPr txBox="1"/>
          <p:nvPr>
            <p:ph type="title"/>
          </p:nvPr>
        </p:nvSpPr>
        <p:spPr>
          <a:xfrm>
            <a:off x="677333" y="1498604"/>
            <a:ext cx="3854527" cy="1278465"/>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Trebuchet MS"/>
              <a:buNone/>
              <a:defRPr b="0" i="0" sz="2000" u="none" cap="none" strike="noStrike">
                <a:solidFill>
                  <a:schemeClr val="accent1"/>
                </a:solidFill>
                <a:latin typeface="Trebuchet MS"/>
                <a:ea typeface="Trebuchet MS"/>
                <a:cs typeface="Trebuchet MS"/>
                <a:sym typeface="Trebuchet MS"/>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82" name="Shape 82"/>
          <p:cNvSpPr txBox="1"/>
          <p:nvPr>
            <p:ph idx="1" type="body"/>
          </p:nvPr>
        </p:nvSpPr>
        <p:spPr>
          <a:xfrm>
            <a:off x="4760460" y="514924"/>
            <a:ext cx="4513540" cy="5526437"/>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3F3F3F"/>
                </a:solidFill>
                <a:latin typeface="Trebuchet MS"/>
                <a:ea typeface="Trebuchet MS"/>
                <a:cs typeface="Trebuchet MS"/>
                <a:sym typeface="Trebuchet MS"/>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3F3F3F"/>
                </a:solidFill>
                <a:latin typeface="Trebuchet MS"/>
                <a:ea typeface="Trebuchet MS"/>
                <a:cs typeface="Trebuchet MS"/>
                <a:sym typeface="Trebuchet MS"/>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3F3F3F"/>
                </a:solidFill>
                <a:latin typeface="Trebuchet MS"/>
                <a:ea typeface="Trebuchet MS"/>
                <a:cs typeface="Trebuchet MS"/>
                <a:sym typeface="Trebuchet MS"/>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83" name="Shape 83"/>
          <p:cNvSpPr txBox="1"/>
          <p:nvPr>
            <p:ph idx="2" type="body"/>
          </p:nvPr>
        </p:nvSpPr>
        <p:spPr>
          <a:xfrm>
            <a:off x="677333" y="2777068"/>
            <a:ext cx="3854527" cy="2584448"/>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1400" u="none" cap="none" strike="noStrike">
                <a:solidFill>
                  <a:srgbClr val="3F3F3F"/>
                </a:solidFill>
                <a:latin typeface="Trebuchet MS"/>
                <a:ea typeface="Trebuchet MS"/>
                <a:cs typeface="Trebuchet MS"/>
                <a:sym typeface="Trebuchet MS"/>
              </a:defRPr>
            </a:lvl1pPr>
            <a:lvl2pPr indent="-12562" lvl="1" marL="457063" marR="0" rtl="0" algn="l">
              <a:spcBef>
                <a:spcPts val="1000"/>
              </a:spcBef>
              <a:spcAft>
                <a:spcPts val="0"/>
              </a:spcAft>
              <a:buClr>
                <a:schemeClr val="accent1"/>
              </a:buClr>
              <a:buFont typeface="Noto Sans Symbols"/>
              <a:buNone/>
              <a:defRPr b="0" i="0" sz="1400" u="none" cap="none" strike="noStrike">
                <a:solidFill>
                  <a:srgbClr val="3F3F3F"/>
                </a:solidFill>
                <a:latin typeface="Trebuchet MS"/>
                <a:ea typeface="Trebuchet MS"/>
                <a:cs typeface="Trebuchet MS"/>
                <a:sym typeface="Trebuchet MS"/>
              </a:defRPr>
            </a:lvl2pPr>
            <a:lvl3pPr indent="-12425" lvl="2" marL="914126" marR="0" rtl="0" algn="l">
              <a:spcBef>
                <a:spcPts val="1000"/>
              </a:spcBef>
              <a:spcAft>
                <a:spcPts val="0"/>
              </a:spcAft>
              <a:buClr>
                <a:schemeClr val="accent1"/>
              </a:buClr>
              <a:buFont typeface="Noto Sans Symbols"/>
              <a:buNone/>
              <a:defRPr b="0" i="0" sz="1200" u="none" cap="none" strike="noStrike">
                <a:solidFill>
                  <a:srgbClr val="3F3F3F"/>
                </a:solidFill>
                <a:latin typeface="Trebuchet MS"/>
                <a:ea typeface="Trebuchet MS"/>
                <a:cs typeface="Trebuchet MS"/>
                <a:sym typeface="Trebuchet MS"/>
              </a:defRPr>
            </a:lvl3pPr>
            <a:lvl4pPr indent="-12288" lvl="3" marL="1371189" marR="0" rtl="0" algn="l">
              <a:spcBef>
                <a:spcPts val="1000"/>
              </a:spcBef>
              <a:spcAft>
                <a:spcPts val="0"/>
              </a:spcAft>
              <a:buClr>
                <a:schemeClr val="accent1"/>
              </a:buClr>
              <a:buFont typeface="Noto Sans Symbols"/>
              <a:buNone/>
              <a:defRPr b="0" i="0" sz="1000" u="none" cap="none" strike="noStrike">
                <a:solidFill>
                  <a:srgbClr val="3F3F3F"/>
                </a:solidFill>
                <a:latin typeface="Trebuchet MS"/>
                <a:ea typeface="Trebuchet MS"/>
                <a:cs typeface="Trebuchet MS"/>
                <a:sym typeface="Trebuchet MS"/>
              </a:defRPr>
            </a:lvl4pPr>
            <a:lvl5pPr indent="-12151" lvl="4" marL="1828251" marR="0" rtl="0" algn="l">
              <a:spcBef>
                <a:spcPts val="1000"/>
              </a:spcBef>
              <a:spcAft>
                <a:spcPts val="0"/>
              </a:spcAft>
              <a:buClr>
                <a:schemeClr val="accent1"/>
              </a:buClr>
              <a:buFont typeface="Noto Sans Symbols"/>
              <a:buNone/>
              <a:defRPr b="0" i="0" sz="1000" u="none" cap="none" strike="noStrike">
                <a:solidFill>
                  <a:srgbClr val="3F3F3F"/>
                </a:solidFill>
                <a:latin typeface="Trebuchet MS"/>
                <a:ea typeface="Trebuchet MS"/>
                <a:cs typeface="Trebuchet MS"/>
                <a:sym typeface="Trebuchet MS"/>
              </a:defRPr>
            </a:lvl5pPr>
            <a:lvl6pPr indent="-12013" lvl="5" marL="2285314" marR="0" rtl="0" algn="l">
              <a:spcBef>
                <a:spcPts val="1000"/>
              </a:spcBef>
              <a:spcAft>
                <a:spcPts val="0"/>
              </a:spcAft>
              <a:buClr>
                <a:schemeClr val="accent1"/>
              </a:buClr>
              <a:buFont typeface="Noto Sans Symbols"/>
              <a:buNone/>
              <a:defRPr b="0" i="0" sz="1000" u="none" cap="none" strike="noStrike">
                <a:solidFill>
                  <a:srgbClr val="3F3F3F"/>
                </a:solidFill>
                <a:latin typeface="Trebuchet MS"/>
                <a:ea typeface="Trebuchet MS"/>
                <a:cs typeface="Trebuchet MS"/>
                <a:sym typeface="Trebuchet MS"/>
              </a:defRPr>
            </a:lvl6pPr>
            <a:lvl7pPr indent="-11876" lvl="6" marL="2742377" marR="0" rtl="0" algn="l">
              <a:spcBef>
                <a:spcPts val="1000"/>
              </a:spcBef>
              <a:spcAft>
                <a:spcPts val="0"/>
              </a:spcAft>
              <a:buClr>
                <a:schemeClr val="accent1"/>
              </a:buClr>
              <a:buFont typeface="Noto Sans Symbols"/>
              <a:buNone/>
              <a:defRPr b="0" i="0" sz="1000" u="none" cap="none" strike="noStrike">
                <a:solidFill>
                  <a:srgbClr val="3F3F3F"/>
                </a:solidFill>
                <a:latin typeface="Trebuchet MS"/>
                <a:ea typeface="Trebuchet MS"/>
                <a:cs typeface="Trebuchet MS"/>
                <a:sym typeface="Trebuchet MS"/>
              </a:defRPr>
            </a:lvl7pPr>
            <a:lvl8pPr indent="-11739" lvl="7" marL="3199440" marR="0" rtl="0" algn="l">
              <a:spcBef>
                <a:spcPts val="1000"/>
              </a:spcBef>
              <a:spcAft>
                <a:spcPts val="0"/>
              </a:spcAft>
              <a:buClr>
                <a:schemeClr val="accent1"/>
              </a:buClr>
              <a:buFont typeface="Noto Sans Symbols"/>
              <a:buNone/>
              <a:defRPr b="0" i="0" sz="1000" u="none" cap="none" strike="noStrike">
                <a:solidFill>
                  <a:srgbClr val="3F3F3F"/>
                </a:solidFill>
                <a:latin typeface="Trebuchet MS"/>
                <a:ea typeface="Trebuchet MS"/>
                <a:cs typeface="Trebuchet MS"/>
                <a:sym typeface="Trebuchet MS"/>
              </a:defRPr>
            </a:lvl8pPr>
            <a:lvl9pPr indent="-11603" lvl="8" marL="3656503" marR="0" rtl="0" algn="l">
              <a:spcBef>
                <a:spcPts val="1000"/>
              </a:spcBef>
              <a:spcAft>
                <a:spcPts val="0"/>
              </a:spcAft>
              <a:buClr>
                <a:schemeClr val="accent1"/>
              </a:buClr>
              <a:buFont typeface="Noto Sans Symbols"/>
              <a:buNone/>
              <a:defRPr b="0" i="0" sz="1000" u="none" cap="none" strike="noStrike">
                <a:solidFill>
                  <a:srgbClr val="3F3F3F"/>
                </a:solidFill>
                <a:latin typeface="Trebuchet MS"/>
                <a:ea typeface="Trebuchet MS"/>
                <a:cs typeface="Trebuchet MS"/>
                <a:sym typeface="Trebuchet MS"/>
              </a:defRPr>
            </a:lvl9pPr>
          </a:lstStyle>
          <a:p/>
        </p:txBody>
      </p:sp>
      <p:sp>
        <p:nvSpPr>
          <p:cNvPr id="84" name="Shape 84"/>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85" name="Shape 85"/>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86" name="Shape 86"/>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900" u="none" cap="none" strike="noStrike">
                <a:solidFill>
                  <a:schemeClr val="accent1"/>
                </a:solidFill>
                <a:latin typeface="Trebuchet MS"/>
                <a:ea typeface="Trebuchet MS"/>
                <a:cs typeface="Trebuchet MS"/>
                <a:sym typeface="Trebuchet MS"/>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87" name="Shape 87"/>
        <p:cNvGrpSpPr/>
        <p:nvPr/>
      </p:nvGrpSpPr>
      <p:grpSpPr>
        <a:xfrm>
          <a:off x="0" y="0"/>
          <a:ext cx="0" cy="0"/>
          <a:chOff x="0" y="0"/>
          <a:chExt cx="0" cy="0"/>
        </a:xfrm>
      </p:grpSpPr>
      <p:sp>
        <p:nvSpPr>
          <p:cNvPr id="88" name="Shape 88"/>
          <p:cNvSpPr txBox="1"/>
          <p:nvPr>
            <p:ph type="title"/>
          </p:nvPr>
        </p:nvSpPr>
        <p:spPr>
          <a:xfrm>
            <a:off x="677333" y="4800600"/>
            <a:ext cx="8596667" cy="566737"/>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Trebuchet MS"/>
              <a:buNone/>
              <a:defRPr b="0" i="0" sz="2400" u="none" cap="none" strike="noStrike">
                <a:solidFill>
                  <a:schemeClr val="accent1"/>
                </a:solidFill>
                <a:latin typeface="Trebuchet MS"/>
                <a:ea typeface="Trebuchet MS"/>
                <a:cs typeface="Trebuchet MS"/>
                <a:sym typeface="Trebuchet MS"/>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89" name="Shape 89"/>
          <p:cNvSpPr/>
          <p:nvPr>
            <p:ph idx="2" type="pic"/>
          </p:nvPr>
        </p:nvSpPr>
        <p:spPr>
          <a:xfrm>
            <a:off x="677333" y="609600"/>
            <a:ext cx="8596668" cy="3845718"/>
          </a:xfrm>
          <a:prstGeom prst="rect">
            <a:avLst/>
          </a:prstGeom>
          <a:noFill/>
          <a:ln>
            <a:noFill/>
          </a:ln>
        </p:spPr>
        <p:txBody>
          <a:bodyPr anchorCtr="0" anchor="t" bIns="91425" lIns="91425" rIns="91425" tIns="91425"/>
          <a:lstStyle>
            <a:lvl1pPr indent="0" lvl="0" marL="0" marR="0" rtl="0" algn="ctr">
              <a:spcBef>
                <a:spcPts val="1000"/>
              </a:spcBef>
              <a:spcAft>
                <a:spcPts val="0"/>
              </a:spcAft>
              <a:buClr>
                <a:schemeClr val="accent1"/>
              </a:buClr>
              <a:buFont typeface="Noto Sans Symbols"/>
              <a:buNone/>
              <a:defRPr b="0" i="0" sz="1600" u="none" cap="none" strike="noStrike">
                <a:solidFill>
                  <a:srgbClr val="3F3F3F"/>
                </a:solidFill>
                <a:latin typeface="Trebuchet MS"/>
                <a:ea typeface="Trebuchet MS"/>
                <a:cs typeface="Trebuchet MS"/>
                <a:sym typeface="Trebuchet MS"/>
              </a:defRPr>
            </a:lvl1pPr>
            <a:lvl2pPr indent="0" lvl="1" marL="457200" marR="0" rtl="0" algn="l">
              <a:spcBef>
                <a:spcPts val="1000"/>
              </a:spcBef>
              <a:spcAft>
                <a:spcPts val="0"/>
              </a:spcAft>
              <a:buClr>
                <a:schemeClr val="accent1"/>
              </a:buClr>
              <a:buFont typeface="Noto Sans Symbols"/>
              <a:buNone/>
              <a:defRPr b="0" i="0" sz="1600" u="none" cap="none" strike="noStrike">
                <a:solidFill>
                  <a:srgbClr val="3F3F3F"/>
                </a:solidFill>
                <a:latin typeface="Trebuchet MS"/>
                <a:ea typeface="Trebuchet MS"/>
                <a:cs typeface="Trebuchet MS"/>
                <a:sym typeface="Trebuchet MS"/>
              </a:defRPr>
            </a:lvl2pPr>
            <a:lvl3pPr indent="0" lvl="2" marL="914400" marR="0" rtl="0" algn="l">
              <a:spcBef>
                <a:spcPts val="1000"/>
              </a:spcBef>
              <a:spcAft>
                <a:spcPts val="0"/>
              </a:spcAft>
              <a:buClr>
                <a:schemeClr val="accent1"/>
              </a:buClr>
              <a:buFont typeface="Noto Sans Symbols"/>
              <a:buNone/>
              <a:defRPr b="0" i="0" sz="1600" u="none" cap="none" strike="noStrike">
                <a:solidFill>
                  <a:srgbClr val="3F3F3F"/>
                </a:solidFill>
                <a:latin typeface="Trebuchet MS"/>
                <a:ea typeface="Trebuchet MS"/>
                <a:cs typeface="Trebuchet MS"/>
                <a:sym typeface="Trebuchet MS"/>
              </a:defRPr>
            </a:lvl3pPr>
            <a:lvl4pPr indent="0" lvl="3" marL="1371600" marR="0" rtl="0" algn="l">
              <a:spcBef>
                <a:spcPts val="1000"/>
              </a:spcBef>
              <a:spcAft>
                <a:spcPts val="0"/>
              </a:spcAft>
              <a:buClr>
                <a:schemeClr val="accent1"/>
              </a:buClr>
              <a:buFont typeface="Noto Sans Symbols"/>
              <a:buNone/>
              <a:defRPr b="0" i="0" sz="1600" u="none" cap="none" strike="noStrike">
                <a:solidFill>
                  <a:srgbClr val="3F3F3F"/>
                </a:solidFill>
                <a:latin typeface="Trebuchet MS"/>
                <a:ea typeface="Trebuchet MS"/>
                <a:cs typeface="Trebuchet MS"/>
                <a:sym typeface="Trebuchet MS"/>
              </a:defRPr>
            </a:lvl4pPr>
            <a:lvl5pPr indent="0" lvl="4" marL="1828800" marR="0" rtl="0" algn="l">
              <a:spcBef>
                <a:spcPts val="1000"/>
              </a:spcBef>
              <a:spcAft>
                <a:spcPts val="0"/>
              </a:spcAft>
              <a:buClr>
                <a:schemeClr val="accent1"/>
              </a:buClr>
              <a:buFont typeface="Noto Sans Symbols"/>
              <a:buNone/>
              <a:defRPr b="0" i="0" sz="1600" u="none" cap="none" strike="noStrike">
                <a:solidFill>
                  <a:srgbClr val="3F3F3F"/>
                </a:solidFill>
                <a:latin typeface="Trebuchet MS"/>
                <a:ea typeface="Trebuchet MS"/>
                <a:cs typeface="Trebuchet MS"/>
                <a:sym typeface="Trebuchet MS"/>
              </a:defRPr>
            </a:lvl5pPr>
            <a:lvl6pPr indent="0" lvl="5" marL="2286000" marR="0" rtl="0" algn="l">
              <a:spcBef>
                <a:spcPts val="1000"/>
              </a:spcBef>
              <a:spcAft>
                <a:spcPts val="0"/>
              </a:spcAft>
              <a:buClr>
                <a:schemeClr val="accent1"/>
              </a:buClr>
              <a:buFont typeface="Noto Sans Symbols"/>
              <a:buNone/>
              <a:defRPr b="0" i="0" sz="1600" u="none" cap="none" strike="noStrike">
                <a:solidFill>
                  <a:srgbClr val="3F3F3F"/>
                </a:solidFill>
                <a:latin typeface="Trebuchet MS"/>
                <a:ea typeface="Trebuchet MS"/>
                <a:cs typeface="Trebuchet MS"/>
                <a:sym typeface="Trebuchet MS"/>
              </a:defRPr>
            </a:lvl6pPr>
            <a:lvl7pPr indent="0" lvl="6" marL="2743200" marR="0" rtl="0" algn="l">
              <a:spcBef>
                <a:spcPts val="1000"/>
              </a:spcBef>
              <a:spcAft>
                <a:spcPts val="0"/>
              </a:spcAft>
              <a:buClr>
                <a:schemeClr val="accent1"/>
              </a:buClr>
              <a:buFont typeface="Noto Sans Symbols"/>
              <a:buNone/>
              <a:defRPr b="0" i="0" sz="1600" u="none" cap="none" strike="noStrike">
                <a:solidFill>
                  <a:srgbClr val="3F3F3F"/>
                </a:solidFill>
                <a:latin typeface="Trebuchet MS"/>
                <a:ea typeface="Trebuchet MS"/>
                <a:cs typeface="Trebuchet MS"/>
                <a:sym typeface="Trebuchet MS"/>
              </a:defRPr>
            </a:lvl7pPr>
            <a:lvl8pPr indent="0" lvl="7" marL="3200400" marR="0" rtl="0" algn="l">
              <a:spcBef>
                <a:spcPts val="1000"/>
              </a:spcBef>
              <a:spcAft>
                <a:spcPts val="0"/>
              </a:spcAft>
              <a:buClr>
                <a:schemeClr val="accent1"/>
              </a:buClr>
              <a:buFont typeface="Noto Sans Symbols"/>
              <a:buNone/>
              <a:defRPr b="0" i="0" sz="1600" u="none" cap="none" strike="noStrike">
                <a:solidFill>
                  <a:srgbClr val="3F3F3F"/>
                </a:solidFill>
                <a:latin typeface="Trebuchet MS"/>
                <a:ea typeface="Trebuchet MS"/>
                <a:cs typeface="Trebuchet MS"/>
                <a:sym typeface="Trebuchet MS"/>
              </a:defRPr>
            </a:lvl8pPr>
            <a:lvl9pPr indent="0" lvl="8" marL="3657600" marR="0" rtl="0" algn="l">
              <a:spcBef>
                <a:spcPts val="1000"/>
              </a:spcBef>
              <a:spcAft>
                <a:spcPts val="0"/>
              </a:spcAft>
              <a:buClr>
                <a:schemeClr val="accent1"/>
              </a:buClr>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90" name="Shape 90"/>
          <p:cNvSpPr txBox="1"/>
          <p:nvPr>
            <p:ph idx="1" type="body"/>
          </p:nvPr>
        </p:nvSpPr>
        <p:spPr>
          <a:xfrm>
            <a:off x="677333" y="5367337"/>
            <a:ext cx="8596667" cy="674024"/>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1200" u="none" cap="none" strike="noStrike">
                <a:solidFill>
                  <a:srgbClr val="3F3F3F"/>
                </a:solidFill>
                <a:latin typeface="Trebuchet MS"/>
                <a:ea typeface="Trebuchet MS"/>
                <a:cs typeface="Trebuchet MS"/>
                <a:sym typeface="Trebuchet MS"/>
              </a:defRPr>
            </a:lvl1pPr>
            <a:lvl2pPr indent="0" lvl="1" marL="457200" marR="0" rtl="0" algn="l">
              <a:spcBef>
                <a:spcPts val="1000"/>
              </a:spcBef>
              <a:spcAft>
                <a:spcPts val="0"/>
              </a:spcAft>
              <a:buClr>
                <a:schemeClr val="accent1"/>
              </a:buClr>
              <a:buFont typeface="Noto Sans Symbols"/>
              <a:buNone/>
              <a:defRPr b="0" i="0" sz="1200" u="none" cap="none" strike="noStrike">
                <a:solidFill>
                  <a:srgbClr val="3F3F3F"/>
                </a:solidFill>
                <a:latin typeface="Trebuchet MS"/>
                <a:ea typeface="Trebuchet MS"/>
                <a:cs typeface="Trebuchet MS"/>
                <a:sym typeface="Trebuchet MS"/>
              </a:defRPr>
            </a:lvl2pPr>
            <a:lvl3pPr indent="0" lvl="2" marL="914400" marR="0" rtl="0" algn="l">
              <a:spcBef>
                <a:spcPts val="1000"/>
              </a:spcBef>
              <a:spcAft>
                <a:spcPts val="0"/>
              </a:spcAft>
              <a:buClr>
                <a:schemeClr val="accent1"/>
              </a:buClr>
              <a:buFont typeface="Noto Sans Symbols"/>
              <a:buNone/>
              <a:defRPr b="0" i="0" sz="1000" u="none" cap="none" strike="noStrike">
                <a:solidFill>
                  <a:srgbClr val="3F3F3F"/>
                </a:solidFill>
                <a:latin typeface="Trebuchet MS"/>
                <a:ea typeface="Trebuchet MS"/>
                <a:cs typeface="Trebuchet MS"/>
                <a:sym typeface="Trebuchet MS"/>
              </a:defRPr>
            </a:lvl3pPr>
            <a:lvl4pPr indent="0" lvl="3" marL="1371600" marR="0" rtl="0" algn="l">
              <a:spcBef>
                <a:spcPts val="1000"/>
              </a:spcBef>
              <a:spcAft>
                <a:spcPts val="0"/>
              </a:spcAft>
              <a:buClr>
                <a:schemeClr val="accent1"/>
              </a:buClr>
              <a:buFont typeface="Noto Sans Symbols"/>
              <a:buNone/>
              <a:defRPr b="0" i="0" sz="900" u="none" cap="none" strike="noStrike">
                <a:solidFill>
                  <a:srgbClr val="3F3F3F"/>
                </a:solidFill>
                <a:latin typeface="Trebuchet MS"/>
                <a:ea typeface="Trebuchet MS"/>
                <a:cs typeface="Trebuchet MS"/>
                <a:sym typeface="Trebuchet MS"/>
              </a:defRPr>
            </a:lvl4pPr>
            <a:lvl5pPr indent="0" lvl="4" marL="1828800" marR="0" rtl="0" algn="l">
              <a:spcBef>
                <a:spcPts val="1000"/>
              </a:spcBef>
              <a:spcAft>
                <a:spcPts val="0"/>
              </a:spcAft>
              <a:buClr>
                <a:schemeClr val="accent1"/>
              </a:buClr>
              <a:buFont typeface="Noto Sans Symbols"/>
              <a:buNone/>
              <a:defRPr b="0" i="0" sz="900" u="none" cap="none" strike="noStrike">
                <a:solidFill>
                  <a:srgbClr val="3F3F3F"/>
                </a:solidFill>
                <a:latin typeface="Trebuchet MS"/>
                <a:ea typeface="Trebuchet MS"/>
                <a:cs typeface="Trebuchet MS"/>
                <a:sym typeface="Trebuchet MS"/>
              </a:defRPr>
            </a:lvl5pPr>
            <a:lvl6pPr indent="0" lvl="5" marL="2286000" marR="0" rtl="0" algn="l">
              <a:spcBef>
                <a:spcPts val="1000"/>
              </a:spcBef>
              <a:spcAft>
                <a:spcPts val="0"/>
              </a:spcAft>
              <a:buClr>
                <a:schemeClr val="accent1"/>
              </a:buClr>
              <a:buFont typeface="Noto Sans Symbols"/>
              <a:buNone/>
              <a:defRPr b="0" i="0" sz="900" u="none" cap="none" strike="noStrike">
                <a:solidFill>
                  <a:srgbClr val="3F3F3F"/>
                </a:solidFill>
                <a:latin typeface="Trebuchet MS"/>
                <a:ea typeface="Trebuchet MS"/>
                <a:cs typeface="Trebuchet MS"/>
                <a:sym typeface="Trebuchet MS"/>
              </a:defRPr>
            </a:lvl6pPr>
            <a:lvl7pPr indent="0" lvl="6" marL="2743200" marR="0" rtl="0" algn="l">
              <a:spcBef>
                <a:spcPts val="1000"/>
              </a:spcBef>
              <a:spcAft>
                <a:spcPts val="0"/>
              </a:spcAft>
              <a:buClr>
                <a:schemeClr val="accent1"/>
              </a:buClr>
              <a:buFont typeface="Noto Sans Symbols"/>
              <a:buNone/>
              <a:defRPr b="0" i="0" sz="900" u="none" cap="none" strike="noStrike">
                <a:solidFill>
                  <a:srgbClr val="3F3F3F"/>
                </a:solidFill>
                <a:latin typeface="Trebuchet MS"/>
                <a:ea typeface="Trebuchet MS"/>
                <a:cs typeface="Trebuchet MS"/>
                <a:sym typeface="Trebuchet MS"/>
              </a:defRPr>
            </a:lvl7pPr>
            <a:lvl8pPr indent="0" lvl="7" marL="3200400" marR="0" rtl="0" algn="l">
              <a:spcBef>
                <a:spcPts val="1000"/>
              </a:spcBef>
              <a:spcAft>
                <a:spcPts val="0"/>
              </a:spcAft>
              <a:buClr>
                <a:schemeClr val="accent1"/>
              </a:buClr>
              <a:buFont typeface="Noto Sans Symbols"/>
              <a:buNone/>
              <a:defRPr b="0" i="0" sz="900" u="none" cap="none" strike="noStrike">
                <a:solidFill>
                  <a:srgbClr val="3F3F3F"/>
                </a:solidFill>
                <a:latin typeface="Trebuchet MS"/>
                <a:ea typeface="Trebuchet MS"/>
                <a:cs typeface="Trebuchet MS"/>
                <a:sym typeface="Trebuchet MS"/>
              </a:defRPr>
            </a:lvl8pPr>
            <a:lvl9pPr indent="0" lvl="8" marL="3657600" marR="0" rtl="0" algn="l">
              <a:spcBef>
                <a:spcPts val="1000"/>
              </a:spcBef>
              <a:spcAft>
                <a:spcPts val="0"/>
              </a:spcAft>
              <a:buClr>
                <a:schemeClr val="accent1"/>
              </a:buClr>
              <a:buFont typeface="Noto Sans Symbols"/>
              <a:buNone/>
              <a:defRPr b="0" i="0" sz="900" u="none" cap="none" strike="noStrike">
                <a:solidFill>
                  <a:srgbClr val="3F3F3F"/>
                </a:solidFill>
                <a:latin typeface="Trebuchet MS"/>
                <a:ea typeface="Trebuchet MS"/>
                <a:cs typeface="Trebuchet MS"/>
                <a:sym typeface="Trebuchet MS"/>
              </a:defRPr>
            </a:lvl9pPr>
          </a:lstStyle>
          <a:p/>
        </p:txBody>
      </p:sp>
      <p:sp>
        <p:nvSpPr>
          <p:cNvPr id="91" name="Shape 91"/>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92" name="Shape 92"/>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93" name="Shape 93"/>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900" u="none" cap="none" strike="noStrike">
                <a:solidFill>
                  <a:schemeClr val="accent1"/>
                </a:solidFill>
                <a:latin typeface="Trebuchet MS"/>
                <a:ea typeface="Trebuchet MS"/>
                <a:cs typeface="Trebuchet MS"/>
                <a:sym typeface="Trebuchet MS"/>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grpSp>
        <p:nvGrpSpPr>
          <p:cNvPr id="10" name="Shape 10"/>
          <p:cNvGrpSpPr/>
          <p:nvPr/>
        </p:nvGrpSpPr>
        <p:grpSpPr>
          <a:xfrm>
            <a:off x="0" y="-8466"/>
            <a:ext cx="12192000" cy="6866467"/>
            <a:chOff x="0" y="-8466"/>
            <a:chExt cx="12192000" cy="6866467"/>
          </a:xfrm>
        </p:grpSpPr>
        <p:cxnSp>
          <p:nvCxnSpPr>
            <p:cNvPr id="11" name="Shape 11"/>
            <p:cNvCxnSpPr/>
            <p:nvPr/>
          </p:nvCxnSpPr>
          <p:spPr>
            <a:xfrm>
              <a:off x="9371011" y="0"/>
              <a:ext cx="1219199" cy="6858000"/>
            </a:xfrm>
            <a:prstGeom prst="straightConnector1">
              <a:avLst/>
            </a:prstGeom>
            <a:noFill/>
            <a:ln cap="flat" cmpd="sng" w="9525">
              <a:solidFill>
                <a:srgbClr val="BFBFBF"/>
              </a:solidFill>
              <a:prstDash val="solid"/>
              <a:round/>
              <a:headEnd len="med" w="med" type="none"/>
              <a:tailEnd len="med" w="med" type="none"/>
            </a:ln>
          </p:spPr>
        </p:cxnSp>
        <p:cxnSp>
          <p:nvCxnSpPr>
            <p:cNvPr id="12" name="Shape 12"/>
            <p:cNvCxnSpPr/>
            <p:nvPr/>
          </p:nvCxnSpPr>
          <p:spPr>
            <a:xfrm flipH="1">
              <a:off x="7425266" y="3681412"/>
              <a:ext cx="4763558" cy="3176586"/>
            </a:xfrm>
            <a:prstGeom prst="straightConnector1">
              <a:avLst/>
            </a:prstGeom>
            <a:noFill/>
            <a:ln cap="flat" cmpd="sng" w="9525">
              <a:solidFill>
                <a:srgbClr val="D8D8D8"/>
              </a:solidFill>
              <a:prstDash val="solid"/>
              <a:round/>
              <a:headEnd len="med" w="med" type="none"/>
              <a:tailEnd len="med" w="med" type="none"/>
            </a:ln>
          </p:spPr>
        </p:cxnSp>
        <p:sp>
          <p:nvSpPr>
            <p:cNvPr id="13" name="Shape 13"/>
            <p:cNvSpPr/>
            <p:nvPr/>
          </p:nvSpPr>
          <p:spPr>
            <a:xfrm>
              <a:off x="9181475" y="-8466"/>
              <a:ext cx="3007348" cy="6866467"/>
            </a:xfrm>
            <a:custGeom>
              <a:pathLst>
                <a:path extrusionOk="0" h="120000" w="120000">
                  <a:moveTo>
                    <a:pt x="81621" y="0"/>
                  </a:moveTo>
                  <a:lnTo>
                    <a:pt x="120000" y="0"/>
                  </a:lnTo>
                  <a:lnTo>
                    <a:pt x="120000" y="119999"/>
                  </a:lnTo>
                  <a:lnTo>
                    <a:pt x="0" y="119999"/>
                  </a:lnTo>
                  <a:lnTo>
                    <a:pt x="81621" y="0"/>
                  </a:lnTo>
                  <a:close/>
                </a:path>
              </a:pathLst>
            </a:custGeom>
            <a:solidFill>
              <a:schemeClr val="accent1">
                <a:alpha val="29803"/>
              </a:schemeClr>
            </a:solidFill>
            <a:ln>
              <a:noFill/>
            </a:ln>
          </p:spPr>
        </p:sp>
        <p:sp>
          <p:nvSpPr>
            <p:cNvPr id="14" name="Shape 14"/>
            <p:cNvSpPr/>
            <p:nvPr/>
          </p:nvSpPr>
          <p:spPr>
            <a:xfrm>
              <a:off x="9603442" y="-8466"/>
              <a:ext cx="2588558" cy="6866467"/>
            </a:xfrm>
            <a:custGeom>
              <a:pathLst>
                <a:path extrusionOk="0" h="120000" w="120000">
                  <a:moveTo>
                    <a:pt x="0" y="0"/>
                  </a:moveTo>
                  <a:lnTo>
                    <a:pt x="120000" y="0"/>
                  </a:lnTo>
                  <a:lnTo>
                    <a:pt x="120000" y="119999"/>
                  </a:lnTo>
                  <a:lnTo>
                    <a:pt x="56067" y="119999"/>
                  </a:lnTo>
                  <a:lnTo>
                    <a:pt x="0" y="0"/>
                  </a:lnTo>
                  <a:close/>
                </a:path>
              </a:pathLst>
            </a:custGeom>
            <a:solidFill>
              <a:schemeClr val="accent1">
                <a:alpha val="20000"/>
              </a:schemeClr>
            </a:solidFill>
            <a:ln>
              <a:noFill/>
            </a:ln>
          </p:spPr>
        </p:sp>
        <p:sp>
          <p:nvSpPr>
            <p:cNvPr id="15" name="Shape 15"/>
            <p:cNvSpPr/>
            <p:nvPr/>
          </p:nvSpPr>
          <p:spPr>
            <a:xfrm>
              <a:off x="8932332" y="3048000"/>
              <a:ext cx="3259667" cy="3809999"/>
            </a:xfrm>
            <a:prstGeom prst="triangle">
              <a:avLst>
                <a:gd fmla="val 100000" name="adj"/>
              </a:avLst>
            </a:prstGeom>
            <a:solidFill>
              <a:schemeClr val="accent2">
                <a:alpha val="71764"/>
              </a:schemeClr>
            </a:solidFill>
            <a:ln>
              <a:noFill/>
            </a:ln>
          </p:spPr>
          <p:txBody>
            <a:bodyPr anchorCtr="0" anchor="ctr" bIns="91425" lIns="91425" rIns="91425" tIns="91425">
              <a:noAutofit/>
            </a:bodyPr>
            <a:lstStyle/>
            <a:p>
              <a:pPr lvl="0">
                <a:spcBef>
                  <a:spcPts val="0"/>
                </a:spcBef>
                <a:buNone/>
              </a:pPr>
              <a:r>
                <a:t/>
              </a:r>
              <a:endParaRPr/>
            </a:p>
          </p:txBody>
        </p:sp>
        <p:sp>
          <p:nvSpPr>
            <p:cNvPr id="16" name="Shape 16"/>
            <p:cNvSpPr/>
            <p:nvPr/>
          </p:nvSpPr>
          <p:spPr>
            <a:xfrm>
              <a:off x="9334500" y="-8466"/>
              <a:ext cx="2854326" cy="6866467"/>
            </a:xfrm>
            <a:custGeom>
              <a:pathLst>
                <a:path extrusionOk="0" h="120000" w="120000">
                  <a:moveTo>
                    <a:pt x="0" y="0"/>
                  </a:moveTo>
                  <a:lnTo>
                    <a:pt x="120000" y="0"/>
                  </a:lnTo>
                  <a:lnTo>
                    <a:pt x="120000" y="119999"/>
                  </a:lnTo>
                  <a:lnTo>
                    <a:pt x="103873" y="119999"/>
                  </a:lnTo>
                  <a:lnTo>
                    <a:pt x="0" y="0"/>
                  </a:lnTo>
                  <a:close/>
                </a:path>
              </a:pathLst>
            </a:custGeom>
            <a:solidFill>
              <a:srgbClr val="3F7818">
                <a:alpha val="69803"/>
              </a:srgbClr>
            </a:solidFill>
            <a:ln>
              <a:noFill/>
            </a:ln>
          </p:spPr>
        </p:sp>
        <p:sp>
          <p:nvSpPr>
            <p:cNvPr id="17" name="Shape 17"/>
            <p:cNvSpPr/>
            <p:nvPr/>
          </p:nvSpPr>
          <p:spPr>
            <a:xfrm>
              <a:off x="10898729" y="-8466"/>
              <a:ext cx="1290093" cy="6866467"/>
            </a:xfrm>
            <a:custGeom>
              <a:pathLst>
                <a:path extrusionOk="0" h="120000" w="120000">
                  <a:moveTo>
                    <a:pt x="94852" y="0"/>
                  </a:moveTo>
                  <a:lnTo>
                    <a:pt x="120000" y="0"/>
                  </a:lnTo>
                  <a:lnTo>
                    <a:pt x="120000" y="120000"/>
                  </a:lnTo>
                  <a:lnTo>
                    <a:pt x="0" y="120000"/>
                  </a:lnTo>
                  <a:lnTo>
                    <a:pt x="94852" y="0"/>
                  </a:lnTo>
                  <a:close/>
                </a:path>
              </a:pathLst>
            </a:custGeom>
            <a:solidFill>
              <a:srgbClr val="BFE471">
                <a:alpha val="69803"/>
              </a:srgbClr>
            </a:solidFill>
            <a:ln>
              <a:noFill/>
            </a:ln>
          </p:spPr>
        </p:sp>
        <p:sp>
          <p:nvSpPr>
            <p:cNvPr id="18" name="Shape 18"/>
            <p:cNvSpPr/>
            <p:nvPr/>
          </p:nvSpPr>
          <p:spPr>
            <a:xfrm>
              <a:off x="10938999" y="-8466"/>
              <a:ext cx="1249825" cy="6866467"/>
            </a:xfrm>
            <a:custGeom>
              <a:pathLst>
                <a:path extrusionOk="0" h="120000" w="120000">
                  <a:moveTo>
                    <a:pt x="0" y="0"/>
                  </a:moveTo>
                  <a:lnTo>
                    <a:pt x="120000" y="0"/>
                  </a:lnTo>
                  <a:lnTo>
                    <a:pt x="120000" y="120000"/>
                  </a:lnTo>
                  <a:lnTo>
                    <a:pt x="106515" y="120000"/>
                  </a:lnTo>
                  <a:lnTo>
                    <a:pt x="0" y="0"/>
                  </a:lnTo>
                  <a:close/>
                </a:path>
              </a:pathLst>
            </a:custGeom>
            <a:solidFill>
              <a:schemeClr val="accent1">
                <a:alpha val="64705"/>
              </a:schemeClr>
            </a:solidFill>
            <a:ln>
              <a:noFill/>
            </a:ln>
          </p:spPr>
        </p:sp>
        <p:sp>
          <p:nvSpPr>
            <p:cNvPr id="19" name="Shape 19"/>
            <p:cNvSpPr/>
            <p:nvPr/>
          </p:nvSpPr>
          <p:spPr>
            <a:xfrm>
              <a:off x="10371665" y="3589867"/>
              <a:ext cx="1817159" cy="3268132"/>
            </a:xfrm>
            <a:prstGeom prst="triangle">
              <a:avLst>
                <a:gd fmla="val 100000" name="adj"/>
              </a:avLst>
            </a:prstGeom>
            <a:solidFill>
              <a:schemeClr val="accent1">
                <a:alpha val="80000"/>
              </a:schemeClr>
            </a:solidFill>
            <a:ln>
              <a:noFill/>
            </a:ln>
          </p:spPr>
          <p:txBody>
            <a:bodyPr anchorCtr="0" anchor="ctr" bIns="91425" lIns="91425" rIns="91425" tIns="91425">
              <a:noAutofit/>
            </a:bodyPr>
            <a:lstStyle/>
            <a:p>
              <a:pPr lvl="0">
                <a:spcBef>
                  <a:spcPts val="0"/>
                </a:spcBef>
                <a:buNone/>
              </a:pPr>
              <a:r>
                <a:t/>
              </a:r>
              <a:endParaRPr/>
            </a:p>
          </p:txBody>
        </p:sp>
        <p:sp>
          <p:nvSpPr>
            <p:cNvPr id="20" name="Shape 20"/>
            <p:cNvSpPr/>
            <p:nvPr/>
          </p:nvSpPr>
          <p:spPr>
            <a:xfrm>
              <a:off x="0" y="4013200"/>
              <a:ext cx="448732" cy="2844800"/>
            </a:xfrm>
            <a:prstGeom prst="triangle">
              <a:avLst>
                <a:gd fmla="val 0" name="adj"/>
              </a:avLst>
            </a:prstGeom>
            <a:solidFill>
              <a:schemeClr val="accent1">
                <a:alpha val="84705"/>
              </a:schemeClr>
            </a:solidFill>
            <a:ln>
              <a:noFill/>
            </a:ln>
          </p:spPr>
          <p:txBody>
            <a:bodyPr anchorCtr="0" anchor="ctr" bIns="91425" lIns="91425" rIns="91425" tIns="91425">
              <a:noAutofit/>
            </a:bodyPr>
            <a:lstStyle/>
            <a:p>
              <a:pPr lvl="0">
                <a:spcBef>
                  <a:spcPts val="0"/>
                </a:spcBef>
                <a:buNone/>
              </a:pPr>
              <a:r>
                <a:t/>
              </a:r>
              <a:endParaRPr/>
            </a:p>
          </p:txBody>
        </p:sp>
      </p:grpSp>
      <p:sp>
        <p:nvSpPr>
          <p:cNvPr id="21" name="Shape 21"/>
          <p:cNvSpPr txBox="1"/>
          <p:nvPr>
            <p:ph type="title"/>
          </p:nvPr>
        </p:nvSpPr>
        <p:spPr>
          <a:xfrm>
            <a:off x="677333" y="609600"/>
            <a:ext cx="8596668" cy="1320800"/>
          </a:xfrm>
          <a:prstGeom prst="rect">
            <a:avLst/>
          </a:prstGeom>
          <a:noFill/>
          <a:ln>
            <a:noFill/>
          </a:ln>
        </p:spPr>
        <p:txBody>
          <a:bodyPr anchorCtr="0" anchor="t" bIns="91425" lIns="91425" rIns="91425" tIns="91425"/>
          <a:lstStyle>
            <a:lvl1pPr indent="0" lvl="0" marL="0" marR="0" rtl="0" algn="l">
              <a:spcBef>
                <a:spcPts val="0"/>
              </a:spcBef>
              <a:buClr>
                <a:schemeClr val="accent1"/>
              </a:buClr>
              <a:buFont typeface="Trebuchet MS"/>
              <a:buNone/>
              <a:defRPr b="0" i="0" sz="3600" u="none" cap="none" strike="noStrike">
                <a:solidFill>
                  <a:schemeClr val="accent1"/>
                </a:solidFill>
                <a:latin typeface="Trebuchet MS"/>
                <a:ea typeface="Trebuchet MS"/>
                <a:cs typeface="Trebuchet MS"/>
                <a:sym typeface="Trebuchet MS"/>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22" name="Shape 22"/>
          <p:cNvSpPr txBox="1"/>
          <p:nvPr>
            <p:ph idx="1" type="body"/>
          </p:nvPr>
        </p:nvSpPr>
        <p:spPr>
          <a:xfrm>
            <a:off x="677333" y="2160589"/>
            <a:ext cx="8596668" cy="3880773"/>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3F3F3F"/>
                </a:solidFill>
                <a:latin typeface="Trebuchet MS"/>
                <a:ea typeface="Trebuchet MS"/>
                <a:cs typeface="Trebuchet MS"/>
                <a:sym typeface="Trebuchet MS"/>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3F3F3F"/>
                </a:solidFill>
                <a:latin typeface="Trebuchet MS"/>
                <a:ea typeface="Trebuchet MS"/>
                <a:cs typeface="Trebuchet MS"/>
                <a:sym typeface="Trebuchet MS"/>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3F3F3F"/>
                </a:solidFill>
                <a:latin typeface="Trebuchet MS"/>
                <a:ea typeface="Trebuchet MS"/>
                <a:cs typeface="Trebuchet MS"/>
                <a:sym typeface="Trebuchet MS"/>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3" name="Shape 23"/>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24" name="Shape 24"/>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888888"/>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dk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dk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dk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dk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dk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dk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dk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dk1"/>
                </a:solidFill>
                <a:latin typeface="Trebuchet MS"/>
                <a:ea typeface="Trebuchet MS"/>
                <a:cs typeface="Trebuchet MS"/>
                <a:sym typeface="Trebuchet MS"/>
              </a:defRPr>
            </a:lvl9pPr>
          </a:lstStyle>
          <a:p/>
        </p:txBody>
      </p:sp>
      <p:sp>
        <p:nvSpPr>
          <p:cNvPr id="25" name="Shape 25"/>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900" u="none" cap="none" strike="noStrike">
                <a:solidFill>
                  <a:schemeClr val="accent1"/>
                </a:solidFill>
                <a:latin typeface="Trebuchet MS"/>
                <a:ea typeface="Trebuchet MS"/>
                <a:cs typeface="Trebuchet MS"/>
                <a:sym typeface="Trebuchet MS"/>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0.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type="ctrTitle"/>
          </p:nvPr>
        </p:nvSpPr>
        <p:spPr>
          <a:xfrm>
            <a:off x="257815" y="2443171"/>
            <a:ext cx="7766936" cy="1646301"/>
          </a:xfrm>
          <a:prstGeom prst="rect">
            <a:avLst/>
          </a:prstGeom>
          <a:noFill/>
          <a:ln>
            <a:noFill/>
          </a:ln>
        </p:spPr>
        <p:txBody>
          <a:bodyPr anchorCtr="0" anchor="b" bIns="45700" lIns="91425" rIns="91425" tIns="45700">
            <a:noAutofit/>
          </a:bodyPr>
          <a:lstStyle/>
          <a:p>
            <a:pPr indent="0" lvl="0" marL="0" marR="0" rtl="0" algn="r">
              <a:spcBef>
                <a:spcPts val="0"/>
              </a:spcBef>
              <a:buClr>
                <a:schemeClr val="accent1"/>
              </a:buClr>
              <a:buSzPct val="25000"/>
              <a:buFont typeface="Trebuchet MS"/>
              <a:buNone/>
            </a:pPr>
            <a:r>
              <a:rPr b="0" i="0" lang="en-US" sz="4800" u="none" cap="none" strike="noStrike">
                <a:solidFill>
                  <a:schemeClr val="accent1"/>
                </a:solidFill>
                <a:latin typeface="Trebuchet MS"/>
                <a:ea typeface="Trebuchet MS"/>
                <a:cs typeface="Trebuchet MS"/>
                <a:sym typeface="Trebuchet MS"/>
              </a:rPr>
              <a:t>Green Schools Guide </a:t>
            </a:r>
          </a:p>
        </p:txBody>
      </p:sp>
      <p:sp>
        <p:nvSpPr>
          <p:cNvPr id="148" name="Shape 148"/>
          <p:cNvSpPr txBox="1"/>
          <p:nvPr>
            <p:ph idx="1" type="subTitle"/>
          </p:nvPr>
        </p:nvSpPr>
        <p:spPr>
          <a:xfrm>
            <a:off x="820887" y="4497417"/>
            <a:ext cx="8767860" cy="1388165"/>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Clr>
                <a:schemeClr val="accent1"/>
              </a:buClr>
              <a:buSzPct val="25000"/>
              <a:buFont typeface="Noto Sans Symbols"/>
              <a:buNone/>
            </a:pPr>
            <a:r>
              <a:rPr b="0" i="0" lang="en-US" sz="2400" u="none" cap="none" strike="noStrike">
                <a:solidFill>
                  <a:srgbClr val="7F7F7F"/>
                </a:solidFill>
                <a:latin typeface="Cabin"/>
                <a:ea typeface="Cabin"/>
                <a:cs typeface="Cabin"/>
                <a:sym typeface="Cabin"/>
              </a:rPr>
              <a:t>The Central Coast Green Building Council</a:t>
            </a:r>
          </a:p>
          <a:p>
            <a:pPr indent="0" lvl="0" marL="0" marR="0" rtl="0" algn="ctr">
              <a:spcBef>
                <a:spcPts val="1000"/>
              </a:spcBef>
              <a:spcAft>
                <a:spcPts val="0"/>
              </a:spcAft>
              <a:buClr>
                <a:schemeClr val="accent1"/>
              </a:buClr>
              <a:buSzPct val="25000"/>
              <a:buFont typeface="Noto Sans Symbols"/>
              <a:buNone/>
            </a:pPr>
            <a:r>
              <a:rPr b="0" i="0" lang="en-US" sz="2400" u="none" cap="none" strike="noStrike">
                <a:solidFill>
                  <a:srgbClr val="7F7F7F"/>
                </a:solidFill>
                <a:latin typeface="Cabin"/>
                <a:ea typeface="Cabin"/>
                <a:cs typeface="Cabin"/>
                <a:sym typeface="Cabin"/>
              </a:rPr>
              <a:t>Green Schools Committee</a:t>
            </a:r>
          </a:p>
        </p:txBody>
      </p:sp>
      <p:pic>
        <p:nvPicPr>
          <p:cNvPr id="149" name="Shape 149"/>
          <p:cNvPicPr preferRelativeResize="0"/>
          <p:nvPr/>
        </p:nvPicPr>
        <p:blipFill rotWithShape="1">
          <a:blip r:embed="rId3">
            <a:alphaModFix/>
          </a:blip>
          <a:srcRect b="0" l="0" r="0" t="0"/>
          <a:stretch/>
        </p:blipFill>
        <p:spPr>
          <a:xfrm>
            <a:off x="1346507" y="457131"/>
            <a:ext cx="7191555" cy="240197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x="0" y="0"/>
          <a:ext cx="0" cy="0"/>
          <a:chOff x="0" y="0"/>
          <a:chExt cx="0" cy="0"/>
        </a:xfrm>
      </p:grpSpPr>
      <p:sp>
        <p:nvSpPr>
          <p:cNvPr id="206" name="Shape 206"/>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ctr">
              <a:spcBef>
                <a:spcPts val="0"/>
              </a:spcBef>
              <a:buClr>
                <a:schemeClr val="accent1"/>
              </a:buClr>
              <a:buSzPct val="25000"/>
              <a:buFont typeface="Trebuchet MS"/>
              <a:buNone/>
            </a:pPr>
            <a:r>
              <a:rPr b="0" i="0" lang="en-US" sz="3600" u="none" cap="none" strike="noStrike">
                <a:solidFill>
                  <a:schemeClr val="accent1"/>
                </a:solidFill>
                <a:latin typeface="Trebuchet MS"/>
                <a:ea typeface="Trebuchet MS"/>
                <a:cs typeface="Trebuchet MS"/>
                <a:sym typeface="Trebuchet MS"/>
              </a:rPr>
              <a:t>Pillar II: Health </a:t>
            </a:r>
          </a:p>
        </p:txBody>
      </p:sp>
      <p:sp>
        <p:nvSpPr>
          <p:cNvPr id="207" name="Shape 207"/>
          <p:cNvSpPr txBox="1"/>
          <p:nvPr>
            <p:ph idx="1" type="body"/>
          </p:nvPr>
        </p:nvSpPr>
        <p:spPr>
          <a:xfrm>
            <a:off x="677333" y="2160589"/>
            <a:ext cx="8596668" cy="388077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Captures the health and wellness of students and staff</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Physical activity and nutrition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Environmental health</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Indoor environmental quality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Assistance with curriculum, programs, and connections with local non-profits to develop:</a:t>
            </a:r>
          </a:p>
          <a:p>
            <a:pPr indent="-285750" lvl="1" marL="742950" marR="0" rtl="0" algn="l">
              <a:spcBef>
                <a:spcPts val="1000"/>
              </a:spcBef>
              <a:spcAft>
                <a:spcPts val="0"/>
              </a:spcAft>
              <a:buClr>
                <a:schemeClr val="accent1"/>
              </a:buClr>
              <a:buSzPct val="80000"/>
              <a:buFont typeface="Noto Sans Symbols"/>
              <a:buChar char="●"/>
            </a:pPr>
            <a:r>
              <a:rPr b="0" i="0" lang="en-US" sz="1600" u="none" cap="none" strike="noStrike">
                <a:solidFill>
                  <a:srgbClr val="3F3F3F"/>
                </a:solidFill>
                <a:latin typeface="Trebuchet MS"/>
                <a:ea typeface="Trebuchet MS"/>
                <a:cs typeface="Trebuchet MS"/>
                <a:sym typeface="Trebuchet MS"/>
              </a:rPr>
              <a:t> School gardens </a:t>
            </a:r>
          </a:p>
          <a:p>
            <a:pPr indent="-285750" lvl="1" marL="742950" marR="0" rtl="0" algn="l">
              <a:spcBef>
                <a:spcPts val="1000"/>
              </a:spcBef>
              <a:spcAft>
                <a:spcPts val="0"/>
              </a:spcAft>
              <a:buClr>
                <a:schemeClr val="accent1"/>
              </a:buClr>
              <a:buSzPct val="80000"/>
              <a:buFont typeface="Noto Sans Symbols"/>
              <a:buChar char="●"/>
            </a:pPr>
            <a:r>
              <a:rPr b="0" i="0" lang="en-US" sz="1600" u="none" cap="none" strike="noStrike">
                <a:solidFill>
                  <a:srgbClr val="3F3F3F"/>
                </a:solidFill>
                <a:latin typeface="Trebuchet MS"/>
                <a:ea typeface="Trebuchet MS"/>
                <a:cs typeface="Trebuchet MS"/>
                <a:sym typeface="Trebuchet MS"/>
              </a:rPr>
              <a:t>Promote physical activity </a:t>
            </a:r>
          </a:p>
          <a:p>
            <a:pPr indent="-285750" lvl="1" marL="742950" marR="0" rtl="0" algn="l">
              <a:spcBef>
                <a:spcPts val="1000"/>
              </a:spcBef>
              <a:spcAft>
                <a:spcPts val="0"/>
              </a:spcAft>
              <a:buClr>
                <a:schemeClr val="accent1"/>
              </a:buClr>
              <a:buSzPct val="80000"/>
              <a:buFont typeface="Noto Sans Symbols"/>
              <a:buChar char="●"/>
            </a:pPr>
            <a:r>
              <a:rPr b="0" i="0" lang="en-US" sz="1600" u="none" cap="none" strike="noStrike">
                <a:solidFill>
                  <a:srgbClr val="3F3F3F"/>
                </a:solidFill>
                <a:latin typeface="Trebuchet MS"/>
                <a:ea typeface="Trebuchet MS"/>
                <a:cs typeface="Trebuchet MS"/>
                <a:sym typeface="Trebuchet MS"/>
              </a:rPr>
              <a:t>Outdoor learning and classroom space</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x="0" y="0"/>
          <a:ext cx="0" cy="0"/>
          <a:chOff x="0" y="0"/>
          <a:chExt cx="0" cy="0"/>
        </a:xfrm>
      </p:grpSpPr>
      <p:sp>
        <p:nvSpPr>
          <p:cNvPr id="212" name="Shape 212"/>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ctr">
              <a:spcBef>
                <a:spcPts val="0"/>
              </a:spcBef>
              <a:buClr>
                <a:schemeClr val="accent1"/>
              </a:buClr>
              <a:buSzPct val="25000"/>
              <a:buFont typeface="Trebuchet MS"/>
              <a:buNone/>
            </a:pPr>
            <a:r>
              <a:rPr b="0" i="0" lang="en-US" sz="3600" u="none" cap="none" strike="noStrike">
                <a:solidFill>
                  <a:schemeClr val="accent1"/>
                </a:solidFill>
                <a:latin typeface="Trebuchet MS"/>
                <a:ea typeface="Trebuchet MS"/>
                <a:cs typeface="Trebuchet MS"/>
                <a:sym typeface="Trebuchet MS"/>
              </a:rPr>
              <a:t>Pillar III: Education</a:t>
            </a:r>
          </a:p>
        </p:txBody>
      </p:sp>
      <p:sp>
        <p:nvSpPr>
          <p:cNvPr id="213" name="Shape 213"/>
          <p:cNvSpPr txBox="1"/>
          <p:nvPr>
            <p:ph idx="1" type="body"/>
          </p:nvPr>
        </p:nvSpPr>
        <p:spPr>
          <a:xfrm>
            <a:off x="677333" y="2160589"/>
            <a:ext cx="8596668" cy="388077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Provide multi-disciplinary environmental education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Using STEM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Correlation to State Standards</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Civic Skills</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Green Career pathways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Some partners include the Cuesta Sustainability Resource Center, One Cool Earth, and the CREEC Network. Non-profits that provide free environmental and energy related curriculum.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CSRC offers professional development to address this pillar.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7" name="Shape 217"/>
        <p:cNvGrpSpPr/>
        <p:nvPr/>
      </p:nvGrpSpPr>
      <p:grpSpPr>
        <a:xfrm>
          <a:off x="0" y="0"/>
          <a:ext cx="0" cy="0"/>
          <a:chOff x="0" y="0"/>
          <a:chExt cx="0" cy="0"/>
        </a:xfrm>
      </p:grpSpPr>
      <p:sp>
        <p:nvSpPr>
          <p:cNvPr id="218" name="Shape 218"/>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Trebuchet MS"/>
              <a:buNone/>
            </a:pPr>
            <a:r>
              <a:rPr b="0" i="0" lang="en-US" sz="3600" u="none" cap="none" strike="noStrike">
                <a:solidFill>
                  <a:schemeClr val="accent1"/>
                </a:solidFill>
                <a:latin typeface="Trebuchet MS"/>
                <a:ea typeface="Trebuchet MS"/>
                <a:cs typeface="Trebuchet MS"/>
                <a:sym typeface="Trebuchet MS"/>
              </a:rPr>
              <a:t>Celebration</a:t>
            </a:r>
          </a:p>
        </p:txBody>
      </p:sp>
      <p:sp>
        <p:nvSpPr>
          <p:cNvPr id="219" name="Shape 219"/>
          <p:cNvSpPr txBox="1"/>
          <p:nvPr>
            <p:ph idx="1" type="body"/>
          </p:nvPr>
        </p:nvSpPr>
        <p:spPr>
          <a:xfrm>
            <a:off x="677333" y="2160589"/>
            <a:ext cx="8596668" cy="388077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accent1"/>
              </a:buClr>
              <a:buSzPct val="25000"/>
              <a:buFont typeface="Noto Sans Symbols"/>
              <a:buNone/>
            </a:pPr>
            <a:r>
              <a:t/>
            </a:r>
            <a:endParaRPr b="0" i="0" sz="1800" u="none" cap="none" strike="noStrike">
              <a:solidFill>
                <a:srgbClr val="3F3F3F"/>
              </a:solidFill>
              <a:latin typeface="Trebuchet MS"/>
              <a:ea typeface="Trebuchet MS"/>
              <a:cs typeface="Trebuchet MS"/>
              <a:sym typeface="Trebuchet MS"/>
            </a:endParaRP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Monterey Road Elementary School of Atascadero received a 2015-2016 California Green Ribbon School Silver Award.</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Bishops Peak Elementary and Oceano Elementary completed the 2015-2016 Green Ribbon Applications.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3" name="Shape 223"/>
        <p:cNvGrpSpPr/>
        <p:nvPr/>
      </p:nvGrpSpPr>
      <p:grpSpPr>
        <a:xfrm>
          <a:off x="0" y="0"/>
          <a:ext cx="0" cy="0"/>
          <a:chOff x="0" y="0"/>
          <a:chExt cx="0" cy="0"/>
        </a:xfrm>
      </p:grpSpPr>
      <p:sp>
        <p:nvSpPr>
          <p:cNvPr id="224" name="Shape 224"/>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Trebuchet MS"/>
              <a:buNone/>
            </a:pPr>
            <a:r>
              <a:rPr b="0" i="0" lang="en-US" sz="3600" u="none" cap="none" strike="noStrike">
                <a:solidFill>
                  <a:schemeClr val="accent1"/>
                </a:solidFill>
                <a:latin typeface="Trebuchet MS"/>
                <a:ea typeface="Trebuchet MS"/>
                <a:cs typeface="Trebuchet MS"/>
                <a:sym typeface="Trebuchet MS"/>
              </a:rPr>
              <a:t>Green Apple Day of Service </a:t>
            </a:r>
          </a:p>
        </p:txBody>
      </p:sp>
      <p:sp>
        <p:nvSpPr>
          <p:cNvPr id="225" name="Shape 225"/>
          <p:cNvSpPr txBox="1"/>
          <p:nvPr>
            <p:ph idx="1" type="body"/>
          </p:nvPr>
        </p:nvSpPr>
        <p:spPr>
          <a:xfrm>
            <a:off x="677333" y="2160589"/>
            <a:ext cx="8596668" cy="388077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“Green Apple is a global movement to put all children in schools where they can have clean and healthy air to breathe, where energy and resources are conserved, and where they can be inspired to dream of a brighter future”</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Hold a service event to celebrate the progress and impact of your project on Green Apple Day of Service.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Register your event at mygreenapple.org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The website has many links to inspire your school to choose a project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Green Apple Day of Service is a program of the Center for Green Schools and the United States Green Building Council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When is it? September 2016? </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x="0" y="0"/>
          <a:ext cx="0" cy="0"/>
          <a:chOff x="0" y="0"/>
          <a:chExt cx="0" cy="0"/>
        </a:xfrm>
      </p:grpSpPr>
      <p:sp>
        <p:nvSpPr>
          <p:cNvPr id="230" name="Shape 230"/>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Trebuchet MS"/>
              <a:buNone/>
            </a:pPr>
            <a:r>
              <a:rPr b="0" i="0" lang="en-US" sz="3600" u="none" cap="none" strike="noStrike">
                <a:solidFill>
                  <a:schemeClr val="accent1"/>
                </a:solidFill>
                <a:latin typeface="Trebuchet MS"/>
                <a:ea typeface="Trebuchet MS"/>
                <a:cs typeface="Trebuchet MS"/>
                <a:sym typeface="Trebuchet MS"/>
              </a:rPr>
              <a:t>Big Picture </a:t>
            </a:r>
          </a:p>
        </p:txBody>
      </p:sp>
      <p:sp>
        <p:nvSpPr>
          <p:cNvPr id="231" name="Shape 231"/>
          <p:cNvSpPr txBox="1"/>
          <p:nvPr>
            <p:ph idx="1" type="body"/>
          </p:nvPr>
        </p:nvSpPr>
        <p:spPr>
          <a:xfrm>
            <a:off x="677333" y="2160589"/>
            <a:ext cx="8596668" cy="388077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20% of America goes to school every day. Too many of these students and teachers attend schools that are inefficient and miss important opportunities to reduce operational costs, foster learning and protect student health.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By promoting the greening of all schools—new or existing– we can make a tremendous impact on student and staff health, test scores, teacher retention, school operational costs and the environment.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Let us help guide your school though the varying levels of green schools participation.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We will help develop short and long term plans to put your school on the path to earning the most ambitious accolades in the a national certification as a Green Ribbon School. </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x="0" y="0"/>
          <a:ext cx="0" cy="0"/>
          <a:chOff x="0" y="0"/>
          <a:chExt cx="0" cy="0"/>
        </a:xfrm>
      </p:grpSpPr>
      <p:sp>
        <p:nvSpPr>
          <p:cNvPr id="236" name="Shape 236"/>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Trebuchet MS"/>
              <a:buNone/>
            </a:pPr>
            <a:r>
              <a:rPr b="0" i="0" lang="en-US" sz="3600" u="none" cap="none" strike="noStrike">
                <a:solidFill>
                  <a:schemeClr val="accent1"/>
                </a:solidFill>
                <a:latin typeface="Trebuchet MS"/>
                <a:ea typeface="Trebuchet MS"/>
                <a:cs typeface="Trebuchet MS"/>
                <a:sym typeface="Trebuchet MS"/>
              </a:rPr>
              <a:t>Other Programs </a:t>
            </a:r>
          </a:p>
        </p:txBody>
      </p:sp>
      <p:sp>
        <p:nvSpPr>
          <p:cNvPr id="237" name="Shape 237"/>
          <p:cNvSpPr txBox="1"/>
          <p:nvPr>
            <p:ph idx="1" type="body"/>
          </p:nvPr>
        </p:nvSpPr>
        <p:spPr>
          <a:xfrm>
            <a:off x="677333" y="2160589"/>
            <a:ext cx="8596668" cy="388077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The Mayor’s Alliance for Green Schools </a:t>
            </a:r>
          </a:p>
          <a:p>
            <a:pPr indent="0" lvl="0" marL="0" marR="0" rtl="0" algn="l">
              <a:spcBef>
                <a:spcPts val="1000"/>
              </a:spcBef>
              <a:spcAft>
                <a:spcPts val="0"/>
              </a:spcAft>
              <a:buClr>
                <a:schemeClr val="accent1"/>
              </a:buClr>
              <a:buSzPct val="25000"/>
              <a:buFont typeface="Noto Sans Symbols"/>
              <a:buNone/>
            </a:pPr>
            <a:r>
              <a:t/>
            </a:r>
            <a:endParaRPr b="0" i="0" sz="1800" u="none" cap="none" strike="noStrike">
              <a:solidFill>
                <a:srgbClr val="3F3F3F"/>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txBox="1"/>
          <p:nvPr>
            <p:ph type="title"/>
          </p:nvPr>
        </p:nvSpPr>
        <p:spPr>
          <a:xfrm>
            <a:off x="1171112" y="440833"/>
            <a:ext cx="2909244"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Trebuchet MS"/>
              <a:buNone/>
            </a:pPr>
            <a:r>
              <a:rPr b="0" i="0" lang="en-US" sz="3600" u="none" cap="none" strike="noStrike">
                <a:solidFill>
                  <a:schemeClr val="accent1"/>
                </a:solidFill>
                <a:latin typeface="Trebuchet MS"/>
                <a:ea typeface="Trebuchet MS"/>
                <a:cs typeface="Trebuchet MS"/>
                <a:sym typeface="Trebuchet MS"/>
              </a:rPr>
              <a:t>Who are we?</a:t>
            </a:r>
          </a:p>
        </p:txBody>
      </p:sp>
      <p:sp>
        <p:nvSpPr>
          <p:cNvPr id="155" name="Shape 155"/>
          <p:cNvSpPr txBox="1"/>
          <p:nvPr>
            <p:ph idx="1" type="body"/>
          </p:nvPr>
        </p:nvSpPr>
        <p:spPr>
          <a:xfrm>
            <a:off x="406858" y="3308826"/>
            <a:ext cx="9248949" cy="4055981"/>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accent1"/>
              </a:buClr>
              <a:buSzPct val="25000"/>
              <a:buFont typeface="Noto Sans Symbols"/>
              <a:buNone/>
            </a:pPr>
            <a:r>
              <a:rPr b="0" i="0" lang="en-US" sz="2220" u="none" cap="none" strike="noStrike">
                <a:solidFill>
                  <a:srgbClr val="3F3F3F"/>
                </a:solidFill>
                <a:latin typeface="Trebuchet MS"/>
                <a:ea typeface="Trebuchet MS"/>
                <a:cs typeface="Trebuchet MS"/>
                <a:sym typeface="Trebuchet MS"/>
              </a:rPr>
              <a:t>Through the Gateway to Green Schools program the Central Coast Green Building Council and its partners provide a number of sustainability resources to local K-12  schools.  </a:t>
            </a:r>
          </a:p>
          <a:p>
            <a:pPr indent="-342900" lvl="0" marL="342900" marR="0" rtl="0" algn="l">
              <a:spcBef>
                <a:spcPts val="1000"/>
              </a:spcBef>
              <a:spcAft>
                <a:spcPts val="0"/>
              </a:spcAft>
              <a:buClr>
                <a:schemeClr val="accent1"/>
              </a:buClr>
              <a:buSzPct val="78352"/>
              <a:buFont typeface="Noto Sans Symbols"/>
              <a:buNone/>
            </a:pPr>
            <a:r>
              <a:t/>
            </a:r>
            <a:endParaRPr b="0" i="0" sz="1665" u="none" cap="none" strike="noStrike">
              <a:solidFill>
                <a:srgbClr val="3F3F3F"/>
              </a:solidFill>
              <a:latin typeface="Trebuchet MS"/>
              <a:ea typeface="Trebuchet MS"/>
              <a:cs typeface="Trebuchet MS"/>
              <a:sym typeface="Trebuchet MS"/>
            </a:endParaRPr>
          </a:p>
          <a:p>
            <a:pPr indent="-342900" lvl="0" marL="342900" marR="0" rtl="0" algn="l">
              <a:spcBef>
                <a:spcPts val="1000"/>
              </a:spcBef>
              <a:spcAft>
                <a:spcPts val="0"/>
              </a:spcAft>
              <a:buClr>
                <a:schemeClr val="accent1"/>
              </a:buClr>
              <a:buSzPct val="78352"/>
              <a:buFont typeface="Noto Sans Symbols"/>
              <a:buChar char="●"/>
            </a:pPr>
            <a:r>
              <a:rPr b="0" i="0" lang="en-US" sz="1665" u="none" cap="none" strike="noStrike">
                <a:solidFill>
                  <a:srgbClr val="3F3F3F"/>
                </a:solidFill>
                <a:latin typeface="Trebuchet MS"/>
                <a:ea typeface="Trebuchet MS"/>
                <a:cs typeface="Trebuchet MS"/>
                <a:sym typeface="Trebuchet MS"/>
              </a:rPr>
              <a:t>Developing a sustainability plan</a:t>
            </a:r>
          </a:p>
          <a:p>
            <a:pPr indent="-342900" lvl="0" marL="342900" marR="0" rtl="0" algn="l">
              <a:spcBef>
                <a:spcPts val="1000"/>
              </a:spcBef>
              <a:spcAft>
                <a:spcPts val="0"/>
              </a:spcAft>
              <a:buClr>
                <a:schemeClr val="accent1"/>
              </a:buClr>
              <a:buSzPct val="78352"/>
              <a:buFont typeface="Noto Sans Symbols"/>
              <a:buChar char="●"/>
            </a:pPr>
            <a:r>
              <a:rPr b="0" i="0" lang="en-US" sz="1665" u="none" cap="none" strike="noStrike">
                <a:solidFill>
                  <a:srgbClr val="3F3F3F"/>
                </a:solidFill>
                <a:latin typeface="Trebuchet MS"/>
                <a:ea typeface="Trebuchet MS"/>
                <a:cs typeface="Trebuchet MS"/>
                <a:sym typeface="Trebuchet MS"/>
              </a:rPr>
              <a:t>Reducing environmental impact and costs </a:t>
            </a:r>
          </a:p>
          <a:p>
            <a:pPr indent="-342900" lvl="0" marL="342900" marR="0" rtl="0" algn="l">
              <a:spcBef>
                <a:spcPts val="1000"/>
              </a:spcBef>
              <a:spcAft>
                <a:spcPts val="0"/>
              </a:spcAft>
              <a:buClr>
                <a:schemeClr val="accent1"/>
              </a:buClr>
              <a:buSzPct val="78352"/>
              <a:buFont typeface="Noto Sans Symbols"/>
              <a:buChar char="●"/>
            </a:pPr>
            <a:r>
              <a:rPr b="0" i="0" lang="en-US" sz="1665" u="none" cap="none" strike="noStrike">
                <a:solidFill>
                  <a:srgbClr val="3F3F3F"/>
                </a:solidFill>
                <a:latin typeface="Trebuchet MS"/>
                <a:ea typeface="Trebuchet MS"/>
                <a:cs typeface="Trebuchet MS"/>
                <a:sym typeface="Trebuchet MS"/>
              </a:rPr>
              <a:t>Improving the health and wellness of schools, students, and staff</a:t>
            </a:r>
          </a:p>
          <a:p>
            <a:pPr indent="-342900" lvl="0" marL="342900" marR="0" rtl="0" algn="l">
              <a:spcBef>
                <a:spcPts val="1000"/>
              </a:spcBef>
              <a:spcAft>
                <a:spcPts val="0"/>
              </a:spcAft>
              <a:buClr>
                <a:schemeClr val="accent1"/>
              </a:buClr>
              <a:buSzPct val="78352"/>
              <a:buFont typeface="Noto Sans Symbols"/>
              <a:buChar char="●"/>
            </a:pPr>
            <a:r>
              <a:rPr b="0" i="0" lang="en-US" sz="1665" u="none" cap="none" strike="noStrike">
                <a:solidFill>
                  <a:srgbClr val="3F3F3F"/>
                </a:solidFill>
                <a:latin typeface="Trebuchet MS"/>
                <a:ea typeface="Trebuchet MS"/>
                <a:cs typeface="Trebuchet MS"/>
                <a:sym typeface="Trebuchet MS"/>
              </a:rPr>
              <a:t>Providing effective environmental education</a:t>
            </a:r>
          </a:p>
        </p:txBody>
      </p:sp>
      <p:sp>
        <p:nvSpPr>
          <p:cNvPr id="156" name="Shape 156"/>
          <p:cNvSpPr txBox="1"/>
          <p:nvPr>
            <p:ph idx="2" type="body"/>
          </p:nvPr>
        </p:nvSpPr>
        <p:spPr>
          <a:xfrm>
            <a:off x="312475" y="2151255"/>
            <a:ext cx="8540318" cy="840691"/>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accent1"/>
              </a:buClr>
              <a:buSzPct val="25000"/>
              <a:buFont typeface="Noto Sans Symbols"/>
              <a:buNone/>
            </a:pPr>
            <a:r>
              <a:rPr b="0" i="0" lang="en-US" sz="1665" u="none" cap="none" strike="noStrike">
                <a:solidFill>
                  <a:srgbClr val="3F3F3F"/>
                </a:solidFill>
                <a:latin typeface="Trebuchet MS"/>
                <a:ea typeface="Trebuchet MS"/>
                <a:cs typeface="Trebuchet MS"/>
                <a:sym typeface="Trebuchet MS"/>
              </a:rPr>
              <a:t>The mission of the Central Coast Green Building Council: </a:t>
            </a:r>
          </a:p>
          <a:p>
            <a:pPr indent="0" lvl="0" marL="0" marR="0" rtl="0" algn="l">
              <a:spcBef>
                <a:spcPts val="1000"/>
              </a:spcBef>
              <a:spcAft>
                <a:spcPts val="0"/>
              </a:spcAft>
              <a:buClr>
                <a:schemeClr val="accent1"/>
              </a:buClr>
              <a:buSzPct val="25000"/>
              <a:buFont typeface="Noto Sans Symbols"/>
              <a:buNone/>
            </a:pPr>
            <a:r>
              <a:rPr b="0" i="0" lang="en-US" sz="1665" u="none" cap="none" strike="noStrike">
                <a:solidFill>
                  <a:srgbClr val="3F3F3F"/>
                </a:solidFill>
                <a:latin typeface="Trebuchet MS"/>
                <a:ea typeface="Trebuchet MS"/>
                <a:cs typeface="Trebuchet MS"/>
                <a:sym typeface="Trebuchet MS"/>
              </a:rPr>
              <a:t>“To make sustainable communities available to everyone within this generation.”</a:t>
            </a:r>
          </a:p>
        </p:txBody>
      </p:sp>
      <p:pic>
        <p:nvPicPr>
          <p:cNvPr id="157" name="Shape 157"/>
          <p:cNvPicPr preferRelativeResize="0"/>
          <p:nvPr/>
        </p:nvPicPr>
        <p:blipFill rotWithShape="1">
          <a:blip r:embed="rId3">
            <a:alphaModFix/>
          </a:blip>
          <a:srcRect b="0" l="0" r="0" t="0"/>
          <a:stretch/>
        </p:blipFill>
        <p:spPr>
          <a:xfrm>
            <a:off x="4729544" y="73352"/>
            <a:ext cx="4622530" cy="183272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Trebuchet MS"/>
              <a:buNone/>
            </a:pPr>
            <a:r>
              <a:rPr b="0" i="0" lang="en-US" sz="3600" u="none" cap="none" strike="noStrike">
                <a:solidFill>
                  <a:schemeClr val="accent1"/>
                </a:solidFill>
                <a:latin typeface="Trebuchet MS"/>
                <a:ea typeface="Trebuchet MS"/>
                <a:cs typeface="Trebuchet MS"/>
                <a:sym typeface="Trebuchet MS"/>
              </a:rPr>
              <a:t>What is a Green School?</a:t>
            </a:r>
          </a:p>
        </p:txBody>
      </p:sp>
      <p:sp>
        <p:nvSpPr>
          <p:cNvPr id="163" name="Shape 163"/>
          <p:cNvSpPr txBox="1"/>
          <p:nvPr>
            <p:ph idx="1" type="body"/>
          </p:nvPr>
        </p:nvSpPr>
        <p:spPr>
          <a:xfrm>
            <a:off x="677333" y="2160590"/>
            <a:ext cx="8596668" cy="3944788"/>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A school or building facility that creates a healthy environment that is conducive to learning while saving energy, resources, and money. </a:t>
            </a:r>
          </a:p>
          <a:p>
            <a:pPr indent="0" lvl="0" marL="0" marR="0" rtl="0" algn="l">
              <a:spcBef>
                <a:spcPts val="1000"/>
              </a:spcBef>
              <a:spcAft>
                <a:spcPts val="0"/>
              </a:spcAft>
              <a:buClr>
                <a:schemeClr val="accent1"/>
              </a:buClr>
              <a:buSzPct val="25000"/>
              <a:buFont typeface="Noto Sans Symbols"/>
              <a:buNone/>
            </a:pPr>
            <a:r>
              <a:t/>
            </a:r>
            <a:endParaRPr b="0" i="0" sz="1800" u="none" cap="none" strike="noStrike">
              <a:solidFill>
                <a:srgbClr val="3F3F3F"/>
              </a:solidFill>
              <a:latin typeface="Trebuchet MS"/>
              <a:ea typeface="Trebuchet MS"/>
              <a:cs typeface="Trebuchet MS"/>
              <a:sym typeface="Trebuchet MS"/>
            </a:endParaRP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A green school demonstrates excellence in the 3 pillars outlined by the US Department of Education Green Ribbon Schools program.</a:t>
            </a:r>
          </a:p>
          <a:p>
            <a:pPr indent="-285750" lvl="1" marL="742950" marR="0" rtl="0" algn="l">
              <a:spcBef>
                <a:spcPts val="1000"/>
              </a:spcBef>
              <a:spcAft>
                <a:spcPts val="0"/>
              </a:spcAft>
              <a:buClr>
                <a:schemeClr val="accent1"/>
              </a:buClr>
              <a:buSzPct val="80000"/>
              <a:buFont typeface="Noto Sans Symbols"/>
              <a:buChar char="●"/>
            </a:pPr>
            <a:r>
              <a:rPr b="0" i="0" lang="en-US" sz="1600" u="none" cap="none" strike="noStrike">
                <a:solidFill>
                  <a:srgbClr val="3F3F3F"/>
                </a:solidFill>
                <a:latin typeface="Trebuchet MS"/>
                <a:ea typeface="Trebuchet MS"/>
                <a:cs typeface="Trebuchet MS"/>
                <a:sym typeface="Trebuchet MS"/>
              </a:rPr>
              <a:t>Pillar 1: Reduce environmental impact and cost</a:t>
            </a:r>
          </a:p>
          <a:p>
            <a:pPr indent="-285750" lvl="1" marL="742950" marR="0" rtl="0" algn="l">
              <a:spcBef>
                <a:spcPts val="1000"/>
              </a:spcBef>
              <a:spcAft>
                <a:spcPts val="0"/>
              </a:spcAft>
              <a:buClr>
                <a:schemeClr val="accent1"/>
              </a:buClr>
              <a:buSzPct val="80000"/>
              <a:buFont typeface="Noto Sans Symbols"/>
              <a:buChar char="●"/>
            </a:pPr>
            <a:r>
              <a:rPr b="0" i="0" lang="en-US" sz="1600" u="none" cap="none" strike="noStrike">
                <a:solidFill>
                  <a:srgbClr val="3F3F3F"/>
                </a:solidFill>
                <a:latin typeface="Trebuchet MS"/>
                <a:ea typeface="Trebuchet MS"/>
                <a:cs typeface="Trebuchet MS"/>
                <a:sym typeface="Trebuchet MS"/>
              </a:rPr>
              <a:t>Pillar 2: Health and wellness</a:t>
            </a:r>
          </a:p>
          <a:p>
            <a:pPr indent="-285750" lvl="1" marL="742950" marR="0" rtl="0" algn="l">
              <a:spcBef>
                <a:spcPts val="1000"/>
              </a:spcBef>
              <a:spcAft>
                <a:spcPts val="0"/>
              </a:spcAft>
              <a:buClr>
                <a:schemeClr val="accent1"/>
              </a:buClr>
              <a:buSzPct val="80000"/>
              <a:buFont typeface="Noto Sans Symbols"/>
              <a:buChar char="●"/>
            </a:pPr>
            <a:r>
              <a:rPr b="0" i="0" lang="en-US" sz="1600" u="none" cap="none" strike="noStrike">
                <a:solidFill>
                  <a:srgbClr val="3F3F3F"/>
                </a:solidFill>
                <a:latin typeface="Trebuchet MS"/>
                <a:ea typeface="Trebuchet MS"/>
                <a:cs typeface="Trebuchet MS"/>
                <a:sym typeface="Trebuchet MS"/>
              </a:rPr>
              <a:t>Pillar 3: Environmental Education</a:t>
            </a:r>
          </a:p>
          <a:p>
            <a:pPr indent="-342900" lvl="0" marL="342900" marR="0" rtl="0" algn="l">
              <a:spcBef>
                <a:spcPts val="1000"/>
              </a:spcBef>
              <a:spcAft>
                <a:spcPts val="0"/>
              </a:spcAft>
              <a:buClr>
                <a:schemeClr val="accent1"/>
              </a:buClr>
              <a:buSzPct val="79999"/>
              <a:buFont typeface="Noto Sans Symbols"/>
              <a:buNone/>
            </a:pPr>
            <a:r>
              <a:t/>
            </a:r>
            <a:endParaRPr b="0" i="0" sz="1800" u="none" cap="none" strike="noStrike">
              <a:solidFill>
                <a:srgbClr val="3F3F3F"/>
              </a:solidFill>
              <a:latin typeface="Trebuchet MS"/>
              <a:ea typeface="Trebuchet MS"/>
              <a:cs typeface="Trebuchet MS"/>
              <a:sym typeface="Trebuchet MS"/>
            </a:endParaRPr>
          </a:p>
          <a:p>
            <a:pPr indent="0" lvl="0" marL="0" marR="0" rtl="0" algn="l">
              <a:spcBef>
                <a:spcPts val="1000"/>
              </a:spcBef>
              <a:spcAft>
                <a:spcPts val="0"/>
              </a:spcAft>
              <a:buClr>
                <a:schemeClr val="accent1"/>
              </a:buClr>
              <a:buSzPct val="25000"/>
              <a:buFont typeface="Noto Sans Symbols"/>
              <a:buNone/>
            </a:pPr>
            <a:r>
              <a:rPr b="0" i="0" lang="en-US" sz="1800" u="none" cap="none" strike="noStrike">
                <a:solidFill>
                  <a:srgbClr val="3F3F3F"/>
                </a:solidFill>
                <a:latin typeface="Trebuchet MS"/>
                <a:ea typeface="Trebuchet MS"/>
                <a:cs typeface="Trebuchet MS"/>
                <a:sym typeface="Trebuchet MS"/>
              </a:rPr>
              <a:t>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Trebuchet MS"/>
              <a:buNone/>
            </a:pPr>
            <a:r>
              <a:rPr b="0" i="0" lang="en-US" sz="3600" u="none" cap="none" strike="noStrike">
                <a:solidFill>
                  <a:schemeClr val="accent1"/>
                </a:solidFill>
                <a:latin typeface="Trebuchet MS"/>
                <a:ea typeface="Trebuchet MS"/>
                <a:cs typeface="Trebuchet MS"/>
                <a:sym typeface="Trebuchet MS"/>
              </a:rPr>
              <a:t>What can Gateway to Green Schools do for your school?</a:t>
            </a:r>
          </a:p>
        </p:txBody>
      </p:sp>
      <p:sp>
        <p:nvSpPr>
          <p:cNvPr id="170" name="Shape 170"/>
          <p:cNvSpPr txBox="1"/>
          <p:nvPr>
            <p:ph idx="1" type="body"/>
          </p:nvPr>
        </p:nvSpPr>
        <p:spPr>
          <a:xfrm>
            <a:off x="677333" y="2160589"/>
            <a:ext cx="8596668" cy="388077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accent1"/>
              </a:buClr>
              <a:buSzPct val="25000"/>
              <a:buFont typeface="Noto Sans Symbols"/>
              <a:buNone/>
            </a:pPr>
            <a:r>
              <a:rPr b="0" i="0" lang="en-US" sz="1800" u="none" cap="none" strike="noStrike">
                <a:solidFill>
                  <a:srgbClr val="3F3F3F"/>
                </a:solidFill>
                <a:latin typeface="Trebuchet MS"/>
                <a:ea typeface="Trebuchet MS"/>
                <a:cs typeface="Trebuchet MS"/>
                <a:sym typeface="Trebuchet MS"/>
              </a:rPr>
              <a:t>There are several levels of participation a school can enroll in</a:t>
            </a:r>
          </a:p>
          <a:p>
            <a:pPr indent="0" lvl="0" marL="0" marR="0" rtl="0" algn="l">
              <a:spcBef>
                <a:spcPts val="1000"/>
              </a:spcBef>
              <a:spcAft>
                <a:spcPts val="0"/>
              </a:spcAft>
              <a:buClr>
                <a:schemeClr val="accent1"/>
              </a:buClr>
              <a:buSzPct val="25000"/>
              <a:buFont typeface="Noto Sans Symbols"/>
              <a:buNone/>
            </a:pPr>
            <a:r>
              <a:t/>
            </a:r>
            <a:endParaRPr b="0" i="0" sz="1800" u="none" cap="none" strike="noStrike">
              <a:solidFill>
                <a:srgbClr val="3F3F3F"/>
              </a:solidFill>
              <a:latin typeface="Trebuchet MS"/>
              <a:ea typeface="Trebuchet MS"/>
              <a:cs typeface="Trebuchet MS"/>
              <a:sym typeface="Trebuchet MS"/>
            </a:endParaRPr>
          </a:p>
          <a:p>
            <a:pPr indent="-342900" lvl="0" marL="342900" marR="0" rtl="0" algn="l">
              <a:spcBef>
                <a:spcPts val="1000"/>
              </a:spcBef>
              <a:spcAft>
                <a:spcPts val="0"/>
              </a:spcAft>
              <a:buClr>
                <a:schemeClr val="accent1"/>
              </a:buClr>
              <a:buSzPct val="79999"/>
              <a:buFont typeface="Noto Sans Symbols"/>
              <a:buAutoNum type="arabicPeriod"/>
            </a:pPr>
            <a:r>
              <a:rPr b="0" i="0" lang="en-US" sz="1800" u="none" cap="none" strike="noStrike">
                <a:solidFill>
                  <a:srgbClr val="3F3F3F"/>
                </a:solidFill>
                <a:latin typeface="Trebuchet MS"/>
                <a:ea typeface="Trebuchet MS"/>
                <a:cs typeface="Trebuchet MS"/>
                <a:sym typeface="Trebuchet MS"/>
              </a:rPr>
              <a:t>Establish a Green Schools Baseline</a:t>
            </a:r>
          </a:p>
          <a:p>
            <a:pPr indent="-342900" lvl="0" marL="342900" marR="0" rtl="0" algn="l">
              <a:spcBef>
                <a:spcPts val="1000"/>
              </a:spcBef>
              <a:spcAft>
                <a:spcPts val="0"/>
              </a:spcAft>
              <a:buClr>
                <a:schemeClr val="accent1"/>
              </a:buClr>
              <a:buSzPct val="79999"/>
              <a:buFont typeface="Noto Sans Symbols"/>
              <a:buAutoNum type="arabicPeriod"/>
            </a:pPr>
            <a:r>
              <a:rPr b="0" i="0" lang="en-US" sz="1800" u="none" cap="none" strike="noStrike">
                <a:solidFill>
                  <a:srgbClr val="3F3F3F"/>
                </a:solidFill>
                <a:latin typeface="Trebuchet MS"/>
                <a:ea typeface="Trebuchet MS"/>
                <a:cs typeface="Trebuchet MS"/>
                <a:sym typeface="Trebuchet MS"/>
              </a:rPr>
              <a:t>Receive a $500 grant to fund a Green Schools Project </a:t>
            </a:r>
          </a:p>
          <a:p>
            <a:pPr indent="-342900" lvl="0" marL="342900" marR="0" rtl="0" algn="l">
              <a:spcBef>
                <a:spcPts val="1000"/>
              </a:spcBef>
              <a:spcAft>
                <a:spcPts val="0"/>
              </a:spcAft>
              <a:buClr>
                <a:schemeClr val="accent1"/>
              </a:buClr>
              <a:buSzPct val="79999"/>
              <a:buFont typeface="Noto Sans Symbols"/>
              <a:buAutoNum type="arabicPeriod"/>
            </a:pPr>
            <a:r>
              <a:rPr b="0" i="0" lang="en-US" sz="1800" u="none" cap="none" strike="noStrike">
                <a:solidFill>
                  <a:srgbClr val="3F3F3F"/>
                </a:solidFill>
                <a:latin typeface="Trebuchet MS"/>
                <a:ea typeface="Trebuchet MS"/>
                <a:cs typeface="Trebuchet MS"/>
                <a:sym typeface="Trebuchet MS"/>
              </a:rPr>
              <a:t>Develop a Green Schools Action Plan </a:t>
            </a:r>
          </a:p>
          <a:p>
            <a:pPr indent="-342900" lvl="0" marL="342900" marR="0" rtl="0" algn="l">
              <a:spcBef>
                <a:spcPts val="1000"/>
              </a:spcBef>
              <a:spcAft>
                <a:spcPts val="0"/>
              </a:spcAft>
              <a:buClr>
                <a:schemeClr val="accent1"/>
              </a:buClr>
              <a:buSzPct val="79999"/>
              <a:buFont typeface="Noto Sans Symbols"/>
              <a:buAutoNum type="arabicPeriod"/>
            </a:pPr>
            <a:r>
              <a:rPr b="0" i="0" lang="en-US" sz="1800" u="none" cap="none" strike="noStrike">
                <a:solidFill>
                  <a:srgbClr val="3F3F3F"/>
                </a:solidFill>
                <a:latin typeface="Trebuchet MS"/>
                <a:ea typeface="Trebuchet MS"/>
                <a:cs typeface="Trebuchet MS"/>
                <a:sym typeface="Trebuchet MS"/>
              </a:rPr>
              <a:t>Become a Green Ribbon School</a:t>
            </a:r>
          </a:p>
          <a:p>
            <a:pPr indent="-342900" lvl="0" marL="342900" marR="0" rtl="0" algn="l">
              <a:spcBef>
                <a:spcPts val="1000"/>
              </a:spcBef>
              <a:spcAft>
                <a:spcPts val="0"/>
              </a:spcAft>
              <a:buClr>
                <a:schemeClr val="accent1"/>
              </a:buClr>
              <a:buSzPct val="79999"/>
              <a:buFont typeface="Noto Sans Symbols"/>
              <a:buAutoNum type="arabicPeriod"/>
            </a:pPr>
            <a:r>
              <a:rPr b="0" i="0" lang="en-US" sz="1800" u="none" cap="none" strike="noStrike">
                <a:solidFill>
                  <a:srgbClr val="3F3F3F"/>
                </a:solidFill>
                <a:latin typeface="Trebuchet MS"/>
                <a:ea typeface="Trebuchet MS"/>
                <a:cs typeface="Trebuchet MS"/>
                <a:sym typeface="Trebuchet MS"/>
              </a:rPr>
              <a:t>Celebrate your project on Green Apple Day of Service!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Trebuchet MS"/>
              <a:buNone/>
            </a:pPr>
            <a:r>
              <a:rPr b="0" i="0" lang="en-US" sz="3600" u="none" cap="none" strike="noStrike">
                <a:solidFill>
                  <a:schemeClr val="accent1"/>
                </a:solidFill>
                <a:latin typeface="Trebuchet MS"/>
                <a:ea typeface="Trebuchet MS"/>
                <a:cs typeface="Trebuchet MS"/>
                <a:sym typeface="Trebuchet MS"/>
              </a:rPr>
              <a:t>1. Establish a Green Schools Baseline </a:t>
            </a:r>
          </a:p>
        </p:txBody>
      </p:sp>
      <p:sp>
        <p:nvSpPr>
          <p:cNvPr id="176" name="Shape 176"/>
          <p:cNvSpPr txBox="1"/>
          <p:nvPr>
            <p:ph idx="1" type="body"/>
          </p:nvPr>
        </p:nvSpPr>
        <p:spPr>
          <a:xfrm>
            <a:off x="813810" y="2187884"/>
            <a:ext cx="8596668" cy="5236497"/>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Complete a basic survey to asses your schools current standing according to braid list of sustainability criteria.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This survey captures your schools current sustainability efforts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The survey is a simplified short form of the Green Ribbon Schools application.</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The survey acts as part of the application for the $500 grant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Provides a springboard to work toward the Green Ribbon Schools Application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Identifies areas to celebrate as well as ways to improve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sp>
        <p:nvSpPr>
          <p:cNvPr id="181" name="Shape 181"/>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Trebuchet MS"/>
              <a:buNone/>
            </a:pPr>
            <a:r>
              <a:rPr b="0" i="0" lang="en-US" sz="3600" u="none" cap="none" strike="noStrike">
                <a:solidFill>
                  <a:schemeClr val="accent1"/>
                </a:solidFill>
                <a:latin typeface="Trebuchet MS"/>
                <a:ea typeface="Trebuchet MS"/>
                <a:cs typeface="Trebuchet MS"/>
                <a:sym typeface="Trebuchet MS"/>
              </a:rPr>
              <a:t>2. Receive $500 grant to fund a Green Schools project </a:t>
            </a:r>
          </a:p>
        </p:txBody>
      </p:sp>
      <p:sp>
        <p:nvSpPr>
          <p:cNvPr id="182" name="Shape 182"/>
          <p:cNvSpPr txBox="1"/>
          <p:nvPr>
            <p:ph idx="1" type="body"/>
          </p:nvPr>
        </p:nvSpPr>
        <p:spPr>
          <a:xfrm>
            <a:off x="677333" y="2160589"/>
            <a:ext cx="8596668" cy="388077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Complete the baseline survey</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Submit a sustainability project interest form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Must be used towards a sustainability related project</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Get the students involved in picking a project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Grants are given in order of paperwork received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Funds are limited so apply early!</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Contact us for inspiring project ideas or visit mygreenapple.org</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x="0" y="0"/>
          <a:ext cx="0" cy="0"/>
          <a:chOff x="0" y="0"/>
          <a:chExt cx="0" cy="0"/>
        </a:xfrm>
      </p:grpSpPr>
      <p:sp>
        <p:nvSpPr>
          <p:cNvPr id="187" name="Shape 187"/>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Trebuchet MS"/>
              <a:buNone/>
            </a:pPr>
            <a:r>
              <a:rPr b="0" i="0" lang="en-US" sz="3600" u="none" cap="none" strike="noStrike">
                <a:solidFill>
                  <a:schemeClr val="accent1"/>
                </a:solidFill>
                <a:latin typeface="Trebuchet MS"/>
                <a:ea typeface="Trebuchet MS"/>
                <a:cs typeface="Trebuchet MS"/>
                <a:sym typeface="Trebuchet MS"/>
              </a:rPr>
              <a:t>3. Develop a Green Schools Action Plan</a:t>
            </a:r>
          </a:p>
        </p:txBody>
      </p:sp>
      <p:sp>
        <p:nvSpPr>
          <p:cNvPr id="188" name="Shape 188"/>
          <p:cNvSpPr txBox="1"/>
          <p:nvPr>
            <p:ph idx="1" type="body"/>
          </p:nvPr>
        </p:nvSpPr>
        <p:spPr>
          <a:xfrm>
            <a:off x="677333" y="2160589"/>
            <a:ext cx="8596668" cy="388077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accent1"/>
              </a:buClr>
              <a:buSzPct val="25000"/>
              <a:buFont typeface="Noto Sans Symbols"/>
              <a:buNone/>
            </a:pPr>
            <a:r>
              <a:rPr b="0" i="0" lang="en-US" sz="1800" u="none" cap="none" strike="noStrike">
                <a:solidFill>
                  <a:srgbClr val="3F3F3F"/>
                </a:solidFill>
                <a:latin typeface="Trebuchet MS"/>
                <a:ea typeface="Trebuchet MS"/>
                <a:cs typeface="Trebuchet MS"/>
                <a:sym typeface="Trebuchet MS"/>
              </a:rPr>
              <a:t>Members of the Green Schools Committee/Gateway Coordinator can assist your school develop a sustainability plan based on the information provided by the survey. </a:t>
            </a:r>
          </a:p>
          <a:p>
            <a:pPr indent="0" lvl="0" marL="0" marR="0" rtl="0" algn="l">
              <a:spcBef>
                <a:spcPts val="1000"/>
              </a:spcBef>
              <a:spcAft>
                <a:spcPts val="0"/>
              </a:spcAft>
              <a:buClr>
                <a:schemeClr val="accent1"/>
              </a:buClr>
              <a:buSzPct val="25000"/>
              <a:buFont typeface="Noto Sans Symbols"/>
              <a:buNone/>
            </a:pPr>
            <a:r>
              <a:rPr b="0" i="0" lang="en-US" sz="1800" u="none" cap="none" strike="noStrike">
                <a:solidFill>
                  <a:srgbClr val="3F3F3F"/>
                </a:solidFill>
                <a:latin typeface="Trebuchet MS"/>
                <a:ea typeface="Trebuchet MS"/>
                <a:cs typeface="Trebuchet MS"/>
                <a:sym typeface="Trebuchet MS"/>
              </a:rPr>
              <a:t>Steps may include: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Create a Green Team with the power to act!</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Adopt an Environmental Vision Statement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Conduct a comprehensive School Environmental Audit (Energy, Water, Waste)</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Integrate Environmental Education into curriculum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Identify partners, programs, and strategies for advancing sustainability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Monitor and evaluate progress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x="0" y="0"/>
          <a:ext cx="0" cy="0"/>
          <a:chOff x="0" y="0"/>
          <a:chExt cx="0" cy="0"/>
        </a:xfrm>
      </p:grpSpPr>
      <p:sp>
        <p:nvSpPr>
          <p:cNvPr id="193" name="Shape 193"/>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Trebuchet MS"/>
              <a:buNone/>
            </a:pPr>
            <a:r>
              <a:rPr b="0" i="0" lang="en-US" sz="3600" u="none" cap="none" strike="noStrike">
                <a:solidFill>
                  <a:schemeClr val="accent1"/>
                </a:solidFill>
                <a:latin typeface="Trebuchet MS"/>
                <a:ea typeface="Trebuchet MS"/>
                <a:cs typeface="Trebuchet MS"/>
                <a:sym typeface="Trebuchet MS"/>
              </a:rPr>
              <a:t>4. Become a Green Ribbon School </a:t>
            </a:r>
            <a:br>
              <a:rPr b="0" i="0" lang="en-US" sz="3600" u="none" cap="none" strike="noStrike">
                <a:solidFill>
                  <a:schemeClr val="accent1"/>
                </a:solidFill>
                <a:latin typeface="Trebuchet MS"/>
                <a:ea typeface="Trebuchet MS"/>
                <a:cs typeface="Trebuchet MS"/>
                <a:sym typeface="Trebuchet MS"/>
              </a:rPr>
            </a:br>
          </a:p>
        </p:txBody>
      </p:sp>
      <p:sp>
        <p:nvSpPr>
          <p:cNvPr id="194" name="Shape 194"/>
          <p:cNvSpPr txBox="1"/>
          <p:nvPr>
            <p:ph idx="1" type="body"/>
          </p:nvPr>
        </p:nvSpPr>
        <p:spPr>
          <a:xfrm>
            <a:off x="677333" y="1758463"/>
            <a:ext cx="8596668" cy="42828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accent1"/>
              </a:buClr>
              <a:buSzPct val="78352"/>
              <a:buFont typeface="Noto Sans Symbols"/>
              <a:buChar char="●"/>
            </a:pPr>
            <a:r>
              <a:rPr b="0" i="0" lang="en-US" sz="1665" u="none" cap="none" strike="noStrike">
                <a:solidFill>
                  <a:srgbClr val="3F3F3F"/>
                </a:solidFill>
                <a:latin typeface="Trebuchet MS"/>
                <a:ea typeface="Trebuchet MS"/>
                <a:cs typeface="Trebuchet MS"/>
                <a:sym typeface="Trebuchet MS"/>
              </a:rPr>
              <a:t>Gateway coordinator can assist your school through the California Green Ribbon Schools Award process. </a:t>
            </a:r>
          </a:p>
          <a:p>
            <a:pPr indent="-342900" lvl="0" marL="342900" marR="0" rtl="0" algn="l">
              <a:lnSpc>
                <a:spcPct val="90000"/>
              </a:lnSpc>
              <a:spcBef>
                <a:spcPts val="1000"/>
              </a:spcBef>
              <a:spcAft>
                <a:spcPts val="0"/>
              </a:spcAft>
              <a:buClr>
                <a:schemeClr val="accent1"/>
              </a:buClr>
              <a:buSzPct val="78352"/>
              <a:buFont typeface="Noto Sans Symbols"/>
              <a:buChar char="●"/>
            </a:pPr>
            <a:r>
              <a:rPr b="0" i="0" lang="en-US" sz="1665" u="none" cap="none" strike="noStrike">
                <a:solidFill>
                  <a:srgbClr val="3F3F3F"/>
                </a:solidFill>
                <a:latin typeface="Trebuchet MS"/>
                <a:ea typeface="Trebuchet MS"/>
                <a:cs typeface="Trebuchet MS"/>
                <a:sym typeface="Trebuchet MS"/>
              </a:rPr>
              <a:t>Schools with a score of 55% or higher will receive a State level award </a:t>
            </a:r>
          </a:p>
          <a:p>
            <a:pPr indent="-342900" lvl="0" marL="342900" marR="0" rtl="0" algn="l">
              <a:lnSpc>
                <a:spcPct val="90000"/>
              </a:lnSpc>
              <a:spcBef>
                <a:spcPts val="1000"/>
              </a:spcBef>
              <a:spcAft>
                <a:spcPts val="0"/>
              </a:spcAft>
              <a:buClr>
                <a:schemeClr val="accent1"/>
              </a:buClr>
              <a:buSzPct val="78352"/>
              <a:buFont typeface="Noto Sans Symbols"/>
              <a:buChar char="●"/>
            </a:pPr>
            <a:r>
              <a:rPr b="0" i="0" lang="en-US" sz="1665" u="none" cap="none" strike="noStrike">
                <a:solidFill>
                  <a:srgbClr val="3F3F3F"/>
                </a:solidFill>
                <a:latin typeface="Trebuchet MS"/>
                <a:ea typeface="Trebuchet MS"/>
                <a:cs typeface="Trebuchet MS"/>
                <a:sym typeface="Trebuchet MS"/>
              </a:rPr>
              <a:t>The California Department of Education nominates the 5 highest scoring schools for the national green ribbon award. These schools are called “Green Achievers” </a:t>
            </a:r>
          </a:p>
          <a:p>
            <a:pPr indent="-342900" lvl="0" marL="342900" marR="0" rtl="0" algn="l">
              <a:lnSpc>
                <a:spcPct val="90000"/>
              </a:lnSpc>
              <a:spcBef>
                <a:spcPts val="1000"/>
              </a:spcBef>
              <a:spcAft>
                <a:spcPts val="0"/>
              </a:spcAft>
              <a:buClr>
                <a:schemeClr val="accent1"/>
              </a:buClr>
              <a:buSzPct val="78352"/>
              <a:buFont typeface="Noto Sans Symbols"/>
              <a:buChar char="●"/>
            </a:pPr>
            <a:r>
              <a:rPr b="0" i="0" lang="en-US" sz="1665" u="none" cap="none" strike="noStrike">
                <a:solidFill>
                  <a:srgbClr val="3F3F3F"/>
                </a:solidFill>
                <a:latin typeface="Trebuchet MS"/>
                <a:ea typeface="Trebuchet MS"/>
                <a:cs typeface="Trebuchet MS"/>
                <a:sym typeface="Trebuchet MS"/>
              </a:rPr>
              <a:t>Schools can apply every year for the Green Ribbon Schools Award until they are awarded at the National level. </a:t>
            </a:r>
          </a:p>
          <a:p>
            <a:pPr indent="-342900" lvl="0" marL="342900" marR="0" rtl="0" algn="l">
              <a:lnSpc>
                <a:spcPct val="90000"/>
              </a:lnSpc>
              <a:spcBef>
                <a:spcPts val="1000"/>
              </a:spcBef>
              <a:spcAft>
                <a:spcPts val="0"/>
              </a:spcAft>
              <a:buClr>
                <a:schemeClr val="accent1"/>
              </a:buClr>
              <a:buSzPct val="78352"/>
              <a:buFont typeface="Noto Sans Symbols"/>
              <a:buChar char="●"/>
            </a:pPr>
            <a:r>
              <a:rPr b="0" i="0" lang="en-US" sz="1665" u="none" cap="none" strike="noStrike">
                <a:solidFill>
                  <a:srgbClr val="3F3F3F"/>
                </a:solidFill>
                <a:latin typeface="Trebuchet MS"/>
                <a:ea typeface="Trebuchet MS"/>
                <a:cs typeface="Trebuchet MS"/>
                <a:sym typeface="Trebuchet MS"/>
              </a:rPr>
              <a:t>Reasons to apply </a:t>
            </a:r>
          </a:p>
          <a:p>
            <a:pPr indent="-285750" lvl="1" marL="742950" marR="0" rtl="0" algn="l">
              <a:lnSpc>
                <a:spcPct val="90000"/>
              </a:lnSpc>
              <a:spcBef>
                <a:spcPts val="1000"/>
              </a:spcBef>
              <a:spcAft>
                <a:spcPts val="0"/>
              </a:spcAft>
              <a:buClr>
                <a:schemeClr val="accent1"/>
              </a:buClr>
              <a:buSzPct val="78933"/>
              <a:buFont typeface="Noto Sans Symbols"/>
              <a:buChar char="●"/>
            </a:pPr>
            <a:r>
              <a:rPr b="0" i="0" lang="en-US" sz="1480" u="none" cap="none" strike="noStrike">
                <a:solidFill>
                  <a:srgbClr val="3F3F3F"/>
                </a:solidFill>
                <a:latin typeface="Trebuchet MS"/>
                <a:ea typeface="Trebuchet MS"/>
                <a:cs typeface="Trebuchet MS"/>
                <a:sym typeface="Trebuchet MS"/>
              </a:rPr>
              <a:t>National and State Recognition </a:t>
            </a:r>
          </a:p>
          <a:p>
            <a:pPr indent="-285750" lvl="1" marL="742950" marR="0" rtl="0" algn="l">
              <a:lnSpc>
                <a:spcPct val="90000"/>
              </a:lnSpc>
              <a:spcBef>
                <a:spcPts val="1000"/>
              </a:spcBef>
              <a:spcAft>
                <a:spcPts val="0"/>
              </a:spcAft>
              <a:buClr>
                <a:schemeClr val="accent1"/>
              </a:buClr>
              <a:buSzPct val="78933"/>
              <a:buFont typeface="Noto Sans Symbols"/>
              <a:buChar char="●"/>
            </a:pPr>
            <a:r>
              <a:rPr b="0" i="0" lang="en-US" sz="1480" u="none" cap="none" strike="noStrike">
                <a:solidFill>
                  <a:srgbClr val="3F3F3F"/>
                </a:solidFill>
                <a:latin typeface="Trebuchet MS"/>
                <a:ea typeface="Trebuchet MS"/>
                <a:cs typeface="Trebuchet MS"/>
                <a:sym typeface="Trebuchet MS"/>
              </a:rPr>
              <a:t>Celebrate Achievements </a:t>
            </a:r>
          </a:p>
          <a:p>
            <a:pPr indent="-285750" lvl="1" marL="742950" marR="0" rtl="0" algn="l">
              <a:lnSpc>
                <a:spcPct val="90000"/>
              </a:lnSpc>
              <a:spcBef>
                <a:spcPts val="1000"/>
              </a:spcBef>
              <a:spcAft>
                <a:spcPts val="0"/>
              </a:spcAft>
              <a:buClr>
                <a:schemeClr val="accent1"/>
              </a:buClr>
              <a:buSzPct val="78933"/>
              <a:buFont typeface="Noto Sans Symbols"/>
              <a:buChar char="●"/>
            </a:pPr>
            <a:r>
              <a:rPr b="0" i="0" lang="en-US" sz="1480" u="none" cap="none" strike="noStrike">
                <a:solidFill>
                  <a:srgbClr val="3F3F3F"/>
                </a:solidFill>
                <a:latin typeface="Trebuchet MS"/>
                <a:ea typeface="Trebuchet MS"/>
                <a:cs typeface="Trebuchet MS"/>
                <a:sym typeface="Trebuchet MS"/>
              </a:rPr>
              <a:t>Invite New Partnerships</a:t>
            </a:r>
          </a:p>
          <a:p>
            <a:pPr indent="-285750" lvl="1" marL="742950" marR="0" rtl="0" algn="l">
              <a:lnSpc>
                <a:spcPct val="90000"/>
              </a:lnSpc>
              <a:spcBef>
                <a:spcPts val="1000"/>
              </a:spcBef>
              <a:spcAft>
                <a:spcPts val="0"/>
              </a:spcAft>
              <a:buClr>
                <a:schemeClr val="accent1"/>
              </a:buClr>
              <a:buSzPct val="78933"/>
              <a:buFont typeface="Noto Sans Symbols"/>
              <a:buChar char="●"/>
            </a:pPr>
            <a:r>
              <a:rPr b="0" i="0" lang="en-US" sz="1480" u="none" cap="none" strike="noStrike">
                <a:solidFill>
                  <a:srgbClr val="3F3F3F"/>
                </a:solidFill>
                <a:latin typeface="Trebuchet MS"/>
                <a:ea typeface="Trebuchet MS"/>
                <a:cs typeface="Trebuchet MS"/>
                <a:sym typeface="Trebuchet MS"/>
              </a:rPr>
              <a:t>Share Best Practices</a:t>
            </a:r>
          </a:p>
          <a:p>
            <a:pPr indent="-285750" lvl="1" marL="742950" marR="0" rtl="0" algn="l">
              <a:lnSpc>
                <a:spcPct val="90000"/>
              </a:lnSpc>
              <a:spcBef>
                <a:spcPts val="1000"/>
              </a:spcBef>
              <a:spcAft>
                <a:spcPts val="0"/>
              </a:spcAft>
              <a:buClr>
                <a:schemeClr val="accent1"/>
              </a:buClr>
              <a:buSzPct val="78933"/>
              <a:buFont typeface="Noto Sans Symbols"/>
              <a:buChar char="●"/>
            </a:pPr>
            <a:r>
              <a:rPr b="0" i="0" lang="en-US" sz="1480" u="none" cap="none" strike="noStrike">
                <a:solidFill>
                  <a:srgbClr val="3F3F3F"/>
                </a:solidFill>
                <a:latin typeface="Trebuchet MS"/>
                <a:ea typeface="Trebuchet MS"/>
                <a:cs typeface="Trebuchet MS"/>
                <a:sym typeface="Trebuchet MS"/>
              </a:rPr>
              <a:t>Build School Culture </a:t>
            </a:r>
          </a:p>
        </p:txBody>
      </p:sp>
      <p:pic>
        <p:nvPicPr>
          <p:cNvPr id="195" name="Shape 195"/>
          <p:cNvPicPr preferRelativeResize="0"/>
          <p:nvPr/>
        </p:nvPicPr>
        <p:blipFill rotWithShape="1">
          <a:blip r:embed="rId3">
            <a:alphaModFix/>
          </a:blip>
          <a:srcRect b="0" l="0" r="0" t="0"/>
          <a:stretch/>
        </p:blipFill>
        <p:spPr>
          <a:xfrm>
            <a:off x="5141648" y="4303901"/>
            <a:ext cx="3372034" cy="169772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9" name="Shape 199"/>
        <p:cNvGrpSpPr/>
        <p:nvPr/>
      </p:nvGrpSpPr>
      <p:grpSpPr>
        <a:xfrm>
          <a:off x="0" y="0"/>
          <a:ext cx="0" cy="0"/>
          <a:chOff x="0" y="0"/>
          <a:chExt cx="0" cy="0"/>
        </a:xfrm>
      </p:grpSpPr>
      <p:sp>
        <p:nvSpPr>
          <p:cNvPr id="200" name="Shape 200"/>
          <p:cNvSpPr txBox="1"/>
          <p:nvPr>
            <p:ph type="title"/>
          </p:nvPr>
        </p:nvSpPr>
        <p:spPr>
          <a:xfrm>
            <a:off x="677333" y="609599"/>
            <a:ext cx="8596668" cy="1550988"/>
          </a:xfrm>
          <a:prstGeom prst="rect">
            <a:avLst/>
          </a:prstGeom>
          <a:noFill/>
          <a:ln>
            <a:noFill/>
          </a:ln>
        </p:spPr>
        <p:txBody>
          <a:bodyPr anchorCtr="0" anchor="t" bIns="45700" lIns="91425" rIns="91425" tIns="45700">
            <a:noAutofit/>
          </a:bodyPr>
          <a:lstStyle/>
          <a:p>
            <a:pPr indent="0" lvl="0" marL="0" marR="0" rtl="0" algn="ctr">
              <a:spcBef>
                <a:spcPts val="0"/>
              </a:spcBef>
              <a:buClr>
                <a:schemeClr val="accent1"/>
              </a:buClr>
              <a:buSzPct val="25000"/>
              <a:buFont typeface="Trebuchet MS"/>
              <a:buNone/>
            </a:pPr>
            <a:r>
              <a:rPr b="0" i="0" lang="en-US" sz="3240" u="none" cap="none" strike="noStrike">
                <a:solidFill>
                  <a:schemeClr val="accent1"/>
                </a:solidFill>
                <a:latin typeface="Trebuchet MS"/>
                <a:ea typeface="Trebuchet MS"/>
                <a:cs typeface="Trebuchet MS"/>
                <a:sym typeface="Trebuchet MS"/>
              </a:rPr>
              <a:t>3 Pillars of the Green Ribbon Schools </a:t>
            </a:r>
            <a:br>
              <a:rPr b="0" i="0" lang="en-US" sz="3240" u="none" cap="none" strike="noStrike">
                <a:solidFill>
                  <a:schemeClr val="accent1"/>
                </a:solidFill>
                <a:latin typeface="Trebuchet MS"/>
                <a:ea typeface="Trebuchet MS"/>
                <a:cs typeface="Trebuchet MS"/>
                <a:sym typeface="Trebuchet MS"/>
              </a:rPr>
            </a:br>
            <a:br>
              <a:rPr b="0" i="0" lang="en-US" sz="3240" u="none" cap="none" strike="noStrike">
                <a:solidFill>
                  <a:schemeClr val="accent1"/>
                </a:solidFill>
                <a:latin typeface="Trebuchet MS"/>
                <a:ea typeface="Trebuchet MS"/>
                <a:cs typeface="Trebuchet MS"/>
                <a:sym typeface="Trebuchet MS"/>
              </a:rPr>
            </a:br>
            <a:r>
              <a:rPr b="0" i="0" lang="en-US" sz="3240" u="none" cap="none" strike="noStrike">
                <a:solidFill>
                  <a:schemeClr val="accent1"/>
                </a:solidFill>
                <a:latin typeface="Trebuchet MS"/>
                <a:ea typeface="Trebuchet MS"/>
                <a:cs typeface="Trebuchet MS"/>
                <a:sym typeface="Trebuchet MS"/>
              </a:rPr>
              <a:t>Pillar I: Resources </a:t>
            </a:r>
          </a:p>
        </p:txBody>
      </p:sp>
      <p:sp>
        <p:nvSpPr>
          <p:cNvPr id="201" name="Shape 201"/>
          <p:cNvSpPr txBox="1"/>
          <p:nvPr>
            <p:ph idx="1" type="body"/>
          </p:nvPr>
        </p:nvSpPr>
        <p:spPr>
          <a:xfrm>
            <a:off x="677333" y="2515431"/>
            <a:ext cx="8596668" cy="388077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Reduce environmental impacts and costs</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Conserve Energy, Save Water, and Reduce Waste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Gateway will provide surveys to guide the collection of information</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Support school audits (ideally performed by students) </a:t>
            </a:r>
          </a:p>
          <a:p>
            <a:pPr indent="-342900" lvl="0" marL="342900" marR="0" rtl="0" algn="l">
              <a:spcBef>
                <a:spcPts val="1000"/>
              </a:spcBef>
              <a:spcAft>
                <a:spcPts val="0"/>
              </a:spcAft>
              <a:buClr>
                <a:schemeClr val="accent1"/>
              </a:buClr>
              <a:buSzPct val="79999"/>
              <a:buFont typeface="Noto Sans Symbols"/>
              <a:buChar char="●"/>
            </a:pPr>
            <a:r>
              <a:rPr b="0" i="0" lang="en-US" sz="1800" u="none" cap="none" strike="noStrike">
                <a:solidFill>
                  <a:srgbClr val="3F3F3F"/>
                </a:solidFill>
                <a:latin typeface="Trebuchet MS"/>
                <a:ea typeface="Trebuchet MS"/>
                <a:cs typeface="Trebuchet MS"/>
                <a:sym typeface="Trebuchet MS"/>
              </a:rPr>
              <a:t>Assist with connecting with the district facilities department (when needed) </a:t>
            </a:r>
          </a:p>
        </p:txBody>
      </p:sp>
    </p:spTree>
  </p:cSld>
  <p:clrMapOvr>
    <a:masterClrMapping/>
  </p:clrMapOvr>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